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69"/>
  </p:normalViewPr>
  <p:slideViewPr>
    <p:cSldViewPr snapToGrid="0">
      <p:cViewPr varScale="1">
        <p:scale>
          <a:sx n="96" d="100"/>
          <a:sy n="96" d="100"/>
        </p:scale>
        <p:origin x="9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BA21E-F7AF-415C-890E-B5ED9475099D}" type="datetimeFigureOut">
              <a:rPr lang="en-US" smtClean="0"/>
              <a:t>10/30/26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A53FB-D583-4FC9-AE3D-CD36E6CE1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700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Who uses hoopla? </a:t>
            </a:r>
            <a:endParaRPr lang="en-US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Hoplites. </a:t>
            </a:r>
            <a:endParaRPr lang="en-US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 ancient Greece (primarily from the 7th to 4th centuries BCE), </a:t>
            </a:r>
            <a:r>
              <a:rPr lang="en-US" sz="1800" kern="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hopla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was used by hoplites—heavily armed infantrymen who fought in dense phalanx formations. </a:t>
            </a:r>
            <a:endParaRPr lang="en-US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Hoplites video</a:t>
            </a:r>
            <a:endParaRPr lang="en-US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Hoplites:</a:t>
            </a:r>
            <a:endParaRPr lang="en-US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Time</a:t>
            </a:r>
            <a:endParaRPr lang="en-US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0 to 1.08 (…use their weapons)</a:t>
            </a:r>
            <a:endParaRPr lang="en-US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1.55 to 5.25 (according to Homer’s Iliad… [to end])</a:t>
            </a:r>
            <a:endParaRPr lang="en-US" sz="1800" kern="10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A53FB-D583-4FC9-AE3D-CD36E6CE17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9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1DD00-480E-4BC6-CCA2-C4A4F989B3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9973AF-3FB7-76E6-8AE8-E1269CB342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D0B41-B887-FFC9-2CD5-2EAA0AAF6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E439-7DD2-465C-A910-A8E72470FC65}" type="datetimeFigureOut">
              <a:rPr lang="en-US" smtClean="0"/>
              <a:t>10/30/26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01739-74BA-2861-AB30-B90F5EBF4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941E4-C4E0-B0BE-F422-CFD0BD33C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E5D-BE72-4D4A-910E-410204BA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15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F7736-5A57-C3D7-A675-84C172B8E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B076C-7AD4-3F98-A1C4-A0BBEFA95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1BA37-8722-F080-DD46-E7332F047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E439-7DD2-465C-A910-A8E72470FC65}" type="datetimeFigureOut">
              <a:rPr lang="en-US" smtClean="0"/>
              <a:t>10/30/26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DA99C-E19A-E1F4-A8C9-80B49EA08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54CCEA-020F-D21C-CD6C-C49BFC733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E5D-BE72-4D4A-910E-410204BA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9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4F74F-B709-B7E9-A5C9-827ABDDF6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A88B0-3E18-E48E-A5C8-97F11D026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6162E-0E72-AEC6-AC6B-958E9D3C1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E439-7DD2-465C-A910-A8E72470FC65}" type="datetimeFigureOut">
              <a:rPr lang="en-US" smtClean="0"/>
              <a:t>10/30/26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D05D1-0257-2BAC-2611-FE480E3CB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73EC4-1D20-50FF-5B5A-D562E63B8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E5D-BE72-4D4A-910E-410204BA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09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07CF4-A6F5-62E9-C495-341674933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2E081-B49C-C776-AEFB-6D9F4AA32F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E07562-6F14-08C2-95F9-36B5842C5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3904EE-C54B-66F4-6265-074FEF4E6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E439-7DD2-465C-A910-A8E72470FC65}" type="datetimeFigureOut">
              <a:rPr lang="en-US" smtClean="0"/>
              <a:t>10/30/26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C5DB8-874C-2086-D88C-DD2E83854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D6C6EF-5A89-03C9-90FA-347D0EC34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E5D-BE72-4D4A-910E-410204BA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08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7A781-C479-F2A1-74AB-FBC3FC61B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76EB96-B29E-0F1F-4A92-E67CAD237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114586-3660-8D7F-F53B-D26139BFE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BDDC39-5C2B-5255-959A-186CAF4CC9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38DF22-E4D7-1A29-854A-7F9B138FB3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9F7121-D169-CA5B-EDFF-D91F5BD0A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E439-7DD2-465C-A910-A8E72470FC65}" type="datetimeFigureOut">
              <a:rPr lang="en-US" smtClean="0"/>
              <a:t>10/30/26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97C1AC-3902-E9D4-EAFF-0DDF44620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1CDC71-53C7-66FB-8CF2-B64734309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E5D-BE72-4D4A-910E-410204BA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6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67429-BF03-5A93-DEF3-D561A6238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65CF4B-2C2A-D29E-5F59-F3FD397BB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E439-7DD2-465C-A910-A8E72470FC65}" type="datetimeFigureOut">
              <a:rPr lang="en-US" smtClean="0"/>
              <a:t>10/30/26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712C08-CF91-FEE8-FC95-94E18A580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5558CC-7462-F3FD-F656-A01AA6FCB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E5D-BE72-4D4A-910E-410204BA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4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9316D9-001F-DFDE-F566-8230DFCE0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E439-7DD2-465C-A910-A8E72470FC65}" type="datetimeFigureOut">
              <a:rPr lang="en-US" smtClean="0"/>
              <a:t>10/30/26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6C65DE-9238-0C82-D3F6-72FDE4392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36DADD-7D5B-2DAB-D6A6-FD4D4DAC1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E5D-BE72-4D4A-910E-410204BA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78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A4EE8-3E93-5683-79C8-82BCDA86B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8DDAD-98D6-5C01-6AB8-7A0267969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80750-1806-6098-17AC-74DA0CB27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8CB8F1-0B0B-D95C-2AC1-19FDD6DAE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E439-7DD2-465C-A910-A8E72470FC65}" type="datetimeFigureOut">
              <a:rPr lang="en-US" smtClean="0"/>
              <a:t>10/30/26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64B070-D810-1950-D2A9-5829B45F7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61E5A-9864-4543-6877-A052B5B63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E5D-BE72-4D4A-910E-410204BA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90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A98B4-5231-E9DD-2ACB-07EAD3104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DB6DF3-07F1-5A02-6671-7B8DFEE47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96959-5DE8-D65E-12B2-FE17B8179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225DFB-5377-CAFD-60FC-9171C74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E439-7DD2-465C-A910-A8E72470FC65}" type="datetimeFigureOut">
              <a:rPr lang="en-US" smtClean="0"/>
              <a:t>10/30/26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FB1DB-4E47-B0B5-B80A-DD0C07DAC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600AF3-1B5F-B65F-63D0-111DDE4FD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E5D-BE72-4D4A-910E-410204BA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82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42834-4A5E-D37B-61CB-94CC8A9B0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E8348F-0B01-FFD8-9092-F19C2F546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2988C-6DCA-4BE9-9F0A-222125CE2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E439-7DD2-465C-A910-A8E72470FC65}" type="datetimeFigureOut">
              <a:rPr lang="en-US" smtClean="0"/>
              <a:t>10/30/26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3C283-747B-436C-A254-7CA850999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028B7-A523-9D4B-3201-977C5B469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E5D-BE72-4D4A-910E-410204BA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75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635E10-3366-6777-CA65-1691AF1542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BD21F6-73C1-C846-1E69-FD3F2C30CE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05396-91E7-FBDF-61DD-8F0E151EA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E439-7DD2-465C-A910-A8E72470FC65}" type="datetimeFigureOut">
              <a:rPr lang="en-US" smtClean="0"/>
              <a:t>10/30/26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59CA3-496F-212E-AB87-8A65551C3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C115B-4E96-16C4-6F5D-0C3339012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8DE5D-BE72-4D4A-910E-410204BA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222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5A65B6C-CEF5-A2AD-8ADC-6FCFC88504E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0EB4CA-8DCC-D9D7-25F6-4A5693C72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F1AFA7-F9BE-ED61-8EAB-5E6C630F7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AF285-AF8D-D4A8-270F-9F4EBD0CCA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30E439-7DD2-465C-A910-A8E72470FC65}" type="datetimeFigureOut">
              <a:rPr lang="en-US" smtClean="0"/>
              <a:t>10/30/26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0758F-4660-BFB9-010F-EDAC57BE70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BE36F-01B3-BF7C-9C40-8A35016B99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18DE5D-BE72-4D4A-910E-410204BA4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46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96B14-90DA-CC25-C7D8-D6543A0B60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Does Salvation by grace require man's responsibility?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46060C-A8E0-DBA0-B964-10C31B6B4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5C58E87-0FDC-FA81-80F6-869A737151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336323"/>
            <a:ext cx="9144000" cy="52167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Date: 1 November 2026</a:t>
            </a:r>
          </a:p>
        </p:txBody>
      </p:sp>
    </p:spTree>
    <p:extLst>
      <p:ext uri="{BB962C8B-B14F-4D97-AF65-F5344CB8AC3E}">
        <p14:creationId xmlns:p14="http://schemas.microsoft.com/office/powerpoint/2010/main" val="2763375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F648A-22ED-036C-EC4F-321458A43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608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Worthy (Philippians 1:27)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D84C3-19C3-48A0-8274-E38BEF370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2296" y="2006600"/>
            <a:ext cx="9551504" cy="4351338"/>
          </a:xfrm>
        </p:spPr>
        <p:txBody>
          <a:bodyPr>
            <a:normAutofit lnSpcReduction="10000"/>
          </a:bodyPr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Axios</a:t>
            </a: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”: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fitting, suitable, appropriate, properly</a:t>
            </a:r>
            <a:endParaRPr lang="en-US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Comparable,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of similar weight or value</a:t>
            </a:r>
            <a:endParaRPr lang="en-US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The question is, not simply, what must I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do</a:t>
            </a: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? 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Or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even,what</a:t>
            </a: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is it that God has done for me. But, </a:t>
            </a:r>
            <a:endParaRPr lang="en-US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b="1" i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what is the value of this thing?</a:t>
            </a:r>
            <a:endParaRPr lang="en-US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b="1" i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Who have I become? What am I now? </a:t>
            </a:r>
            <a:endParaRPr lang="en-US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US" b="1" i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Where am I” who am I under?</a:t>
            </a:r>
            <a:endParaRPr lang="en-US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75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9018D-D31C-4B21-4EE8-09CDEC338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8103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Ephesians 2. </a:t>
            </a:r>
            <a:r>
              <a:rPr lang="en-US" i="1" dirty="0">
                <a:solidFill>
                  <a:srgbClr val="FFC000"/>
                </a:solidFill>
              </a:rPr>
              <a:t>God’s Handiwork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FE374-DD8D-4FAA-A32D-CB6B1719F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216" y="1825625"/>
            <a:ext cx="10028583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Read response</a:t>
            </a:r>
          </a:p>
          <a:p>
            <a:r>
              <a:rPr lang="en-US" sz="24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you were dead</a:t>
            </a:r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in …at work in those who are disobedient.</a:t>
            </a:r>
          </a:p>
          <a:p>
            <a:endParaRPr lang="en-US" sz="24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3 All of us also lived among them </a:t>
            </a:r>
            <a:r>
              <a:rPr lang="en-US" sz="2400" dirty="0">
                <a:latin typeface="Calibri" panose="020F0502020204030204" pitchFamily="34" charset="0"/>
                <a:ea typeface="DengXian" panose="02010600030101010101" pitchFamily="2" charset="-122"/>
              </a:rPr>
              <a:t>…</a:t>
            </a:r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and following its desires and thoughts.</a:t>
            </a:r>
          </a:p>
          <a:p>
            <a:endParaRPr lang="en-US" sz="24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Like the rest, …deserving of wrath.</a:t>
            </a:r>
            <a:endParaRPr lang="en-US" sz="2400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endParaRPr lang="en-US" sz="24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4 But because of his great love …it is by grace you have been saved.</a:t>
            </a:r>
          </a:p>
          <a:p>
            <a:endParaRPr lang="en-US" sz="24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r>
              <a:rPr lang="en-US" sz="2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10 For </a:t>
            </a:r>
            <a:r>
              <a:rPr lang="en-US" sz="24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we are God’s handiwork…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08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07689-0136-5EC2-F1ED-0183DBF5C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930" y="1112611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Ephesians 2. </a:t>
            </a:r>
            <a:r>
              <a:rPr lang="en-US" i="1" dirty="0">
                <a:solidFill>
                  <a:srgbClr val="FFC000"/>
                </a:solidFill>
              </a:rPr>
              <a:t>God’s temple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92974-F7C4-8E52-F200-3EE3FCB2D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7199"/>
            <a:ext cx="10515600" cy="3868945"/>
          </a:xfrm>
        </p:spPr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built</a:t>
            </a: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on the foundation of the apostles and prophets, </a:t>
            </a:r>
            <a:b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with Christ Jesus himself as the chief cornerstone. </a:t>
            </a:r>
            <a:endParaRPr lang="en-US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21 In him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the whole building</a:t>
            </a: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is joined together and </a:t>
            </a:r>
            <a:b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rises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to become a holy temple in the Lord</a:t>
            </a: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endParaRPr lang="en-US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22 And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 him you too are being built together </a:t>
            </a:r>
            <a:br>
              <a:rPr lang="en-US" sz="24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24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en-US" sz="24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to become a dwelling in which God lives by his Spirit</a:t>
            </a:r>
            <a:endParaRPr lang="en-US" sz="2400" dirty="0"/>
          </a:p>
        </p:txBody>
      </p:sp>
      <p:pic>
        <p:nvPicPr>
          <p:cNvPr id="4" name="Picture 3" descr="Church Icon Place Worship Sacred Christian Stock Vector (Royalty Free) 2734596381 | Shutterstock">
            <a:extLst>
              <a:ext uri="{FF2B5EF4-FFF2-40B4-BE49-F238E27FC236}">
                <a16:creationId xmlns:a16="http://schemas.microsoft.com/office/drawing/2014/main" id="{13ABA4D9-9507-95BE-4669-9B9144E89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7"/>
          <a:stretch>
            <a:fillRect/>
          </a:stretch>
        </p:blipFill>
        <p:spPr bwMode="auto">
          <a:xfrm>
            <a:off x="8315124" y="2257199"/>
            <a:ext cx="3433352" cy="3488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9630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5DCAA-459D-5E14-D323-A6847B666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930" y="1509077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C000"/>
                </a:solidFill>
              </a:rPr>
              <a:t>Romans 6. Questions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3C88C6C-9599-781A-954E-9A6DC93E77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3118213"/>
              </p:ext>
            </p:extLst>
          </p:nvPr>
        </p:nvGraphicFramePr>
        <p:xfrm>
          <a:off x="1302026" y="2834640"/>
          <a:ext cx="9776791" cy="19202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{9DCAF9ED-07DC-4A11-8D7F-57B35C25682E}</a:tableStyleId>
              </a:tblPr>
              <a:tblGrid>
                <a:gridCol w="4370910">
                  <a:extLst>
                    <a:ext uri="{9D8B030D-6E8A-4147-A177-3AD203B41FA5}">
                      <a16:colId xmlns:a16="http://schemas.microsoft.com/office/drawing/2014/main" val="3170409007"/>
                    </a:ext>
                  </a:extLst>
                </a:gridCol>
                <a:gridCol w="5405881">
                  <a:extLst>
                    <a:ext uri="{9D8B030D-6E8A-4147-A177-3AD203B41FA5}">
                      <a16:colId xmlns:a16="http://schemas.microsoft.com/office/drawing/2014/main" val="3466316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 1 What shall we say, then? </a:t>
                      </a:r>
                    </a:p>
                    <a:p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Shall we go on sinning so that grace may increase? 2 By no means!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15 What then? </a:t>
                      </a:r>
                    </a:p>
                    <a:p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</a:rPr>
                        <a:t>Shall we sin because we are not under the law but under grace? By no means!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9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8324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5DCAA-459D-5E14-D323-A6847B666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48" y="151477"/>
            <a:ext cx="11913704" cy="193971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Premise </a:t>
            </a:r>
            <a:br>
              <a:rPr lang="en-US" sz="40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</a:br>
            <a:r>
              <a:rPr lang="en-US" sz="40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 foundational truth, used as a basis for logical argument</a:t>
            </a:r>
            <a:endParaRPr lang="en-US" sz="4000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3C88C6C-9599-781A-954E-9A6DC93E77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0895466"/>
              </p:ext>
            </p:extLst>
          </p:nvPr>
        </p:nvGraphicFramePr>
        <p:xfrm>
          <a:off x="651012" y="1882732"/>
          <a:ext cx="10889976" cy="457200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5444988">
                  <a:extLst>
                    <a:ext uri="{9D8B030D-6E8A-4147-A177-3AD203B41FA5}">
                      <a16:colId xmlns:a16="http://schemas.microsoft.com/office/drawing/2014/main" val="3170409007"/>
                    </a:ext>
                  </a:extLst>
                </a:gridCol>
                <a:gridCol w="5444988">
                  <a:extLst>
                    <a:ext uri="{9D8B030D-6E8A-4147-A177-3AD203B41FA5}">
                      <a16:colId xmlns:a16="http://schemas.microsoft.com/office/drawing/2014/main" val="3466316521"/>
                    </a:ext>
                  </a:extLst>
                </a:gridCol>
              </a:tblGrid>
              <a:tr h="1111892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 1What shall we say, then? 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Shall we go on sinning so that grace may increase? 2 By no means!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15 What then? 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Shall we sin because we are not under the law but under grace? By no means!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304111"/>
                  </a:ext>
                </a:extLst>
              </a:tr>
              <a:tr h="2796576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We are those who 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have died to sin; how can we live in it any longer? </a:t>
                      </a:r>
                    </a:p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3 Or don’t you know that 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</a:rPr>
                        <a:t>all of us who were 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baptized into Christ Jesus </a:t>
                      </a:r>
                    </a:p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were baptized into his death?</a:t>
                      </a:r>
                    </a:p>
                    <a:p>
                      <a:endParaRPr lang="en-US" sz="2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16 Don’t you know that </a:t>
                      </a:r>
                    </a:p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when you offer yourselves to someone </a:t>
                      </a:r>
                    </a:p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as obedient slaves, </a:t>
                      </a:r>
                    </a:p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you are slaves of the one you obey—</a:t>
                      </a:r>
                    </a:p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whether you are slaves to sin, which leads to death, </a:t>
                      </a:r>
                    </a:p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</a:rPr>
                        <a:t>or to obedience, which leads to righteousness?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89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2968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5DCAA-459D-5E14-D323-A6847B666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i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For what? So what?</a:t>
            </a:r>
            <a:r>
              <a:rPr lang="en-US" sz="3200" b="1" i="1" kern="100" dirty="0">
                <a:solidFill>
                  <a:srgbClr val="FFC000"/>
                </a:solidFill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b="1" i="1" kern="1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 am what?</a:t>
            </a:r>
            <a:r>
              <a:rPr lang="en-US" sz="3200" b="1" i="1" kern="100" dirty="0">
                <a:solidFill>
                  <a:srgbClr val="FFC000"/>
                </a:solidFill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(purpose, implication, identity)</a:t>
            </a:r>
            <a:endParaRPr lang="en-US" sz="3200" b="1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3C88C6C-9599-781A-954E-9A6DC93E77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3757026"/>
              </p:ext>
            </p:extLst>
          </p:nvPr>
        </p:nvGraphicFramePr>
        <p:xfrm>
          <a:off x="200438" y="1311441"/>
          <a:ext cx="11791124" cy="515112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5895562">
                  <a:extLst>
                    <a:ext uri="{9D8B030D-6E8A-4147-A177-3AD203B41FA5}">
                      <a16:colId xmlns:a16="http://schemas.microsoft.com/office/drawing/2014/main" val="3170409007"/>
                    </a:ext>
                  </a:extLst>
                </a:gridCol>
                <a:gridCol w="5895562">
                  <a:extLst>
                    <a:ext uri="{9D8B030D-6E8A-4147-A177-3AD203B41FA5}">
                      <a16:colId xmlns:a16="http://schemas.microsoft.com/office/drawing/2014/main" val="3466316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</a:rPr>
                        <a:t>Shall we go on sinning so that grace may increase? 2 By no means!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</a:rPr>
                        <a:t>Shall we sin because we are not under the law but under grace? By no means!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30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</a:rPr>
                        <a:t>We are those who 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have died to sin; how can we live in it any longer? 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3 Or don’t you know that </a:t>
                      </a:r>
                    </a:p>
                    <a:p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</a:rPr>
                        <a:t>all of us who were 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baptized into Christ Jesus 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were baptized into his death?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16 Don’t you know that 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when you offer yourselves to someone 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as obedient slaves, 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you are slaves of the one you obey—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whether you are slaves to sin, which leads to death, 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or to obedience, which leads to righteousness?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8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 just as Christ was raised from the dead through the glory of the Father, </a:t>
                      </a:r>
                    </a:p>
                    <a:p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</a:rPr>
                        <a:t>we too may live a new life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.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[FUTURE] 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5 For if we have been united with him in a death like his, we will certainly also be </a:t>
                      </a:r>
                    </a:p>
                    <a:p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</a:rPr>
                        <a:t>united with him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</a:rPr>
                        <a:t>in a resurrection like his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.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[changed allegiance]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17 But thanks be to God that, though you used to be slaves to sin, 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you have come to 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</a:rPr>
                        <a:t>obey from your heart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 the pattern of teaching 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</a:rPr>
                        <a:t>that has now claimed your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 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</a:rPr>
                        <a:t>allegiance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</a:rPr>
                        <a:t>. 18 You </a:t>
                      </a: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</a:rPr>
                        <a:t>have been set free from sin and have become slaves to righteousness.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042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8040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254BB-E5FE-D138-02E6-B2779DCC0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157" y="105982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Conclusion. Romans 6:13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0EAAA-E976-B57A-B989-981F3305F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243" y="2226365"/>
            <a:ext cx="10515600" cy="3791572"/>
          </a:xfrm>
        </p:spPr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 Therefore do not let sin </a:t>
            </a:r>
            <a:r>
              <a:rPr lang="en-US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reign</a:t>
            </a:r>
            <a:r>
              <a:rPr lang="en-US" sz="24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in your mortal body so that you obey its evil </a:t>
            </a:r>
            <a:br>
              <a:rPr lang="en-US" sz="24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24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       desires.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13 Do not offer any part of yourself to sin as </a:t>
            </a:r>
            <a:endParaRPr lang="en-US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635000" marR="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an instrument of wickedness, </a:t>
            </a:r>
            <a:br>
              <a:rPr lang="en-US" sz="24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but rather offer yourselves to God </a:t>
            </a:r>
            <a:br>
              <a:rPr lang="en-US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as those who have been brought from death to life; </a:t>
            </a:r>
            <a:br>
              <a:rPr lang="en-US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24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and </a:t>
            </a:r>
            <a:r>
              <a:rPr lang="en-US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offer every part of yourself to him as </a:t>
            </a:r>
            <a:br>
              <a:rPr lang="en-US" sz="24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US" sz="2400" b="1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an instrument of righteousness</a:t>
            </a:r>
            <a:r>
              <a:rPr lang="en-US" sz="24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1398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ucky Barnes - Wikipedia">
            <a:extLst>
              <a:ext uri="{FF2B5EF4-FFF2-40B4-BE49-F238E27FC236}">
                <a16:creationId xmlns:a16="http://schemas.microsoft.com/office/drawing/2014/main" id="{709E85BE-D88B-99BA-0E30-B6C4EA7C42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45" y="147952"/>
            <a:ext cx="4351976" cy="656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 The Winter Soldier, the combat between Captain and Bucky was one of the best-choreographed fight sequences in Marvel movies, and it truly elevated the film. : r/Marvel">
            <a:extLst>
              <a:ext uri="{FF2B5EF4-FFF2-40B4-BE49-F238E27FC236}">
                <a16:creationId xmlns:a16="http://schemas.microsoft.com/office/drawing/2014/main" id="{6B3B5D99-79FF-7E92-2C20-230D5089F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812" y="148637"/>
            <a:ext cx="4962843" cy="656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289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</TotalTime>
  <Words>809</Words>
  <Application>Microsoft Macintosh PowerPoint</Application>
  <PresentationFormat>Widescreen</PresentationFormat>
  <Paragraphs>83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 Theme</vt:lpstr>
      <vt:lpstr>Does Salvation by grace require man's responsibility?</vt:lpstr>
      <vt:lpstr>Worthy (Philippians 1:27)</vt:lpstr>
      <vt:lpstr>Ephesians 2. God’s Handiwork</vt:lpstr>
      <vt:lpstr>Ephesians 2. God’s temple</vt:lpstr>
      <vt:lpstr>Romans 6. Questions</vt:lpstr>
      <vt:lpstr>Premise  a foundational truth, used as a basis for logical argument</vt:lpstr>
      <vt:lpstr>For what? So what? I am what? (purpose, implication, identity)</vt:lpstr>
      <vt:lpstr>Conclusion. Romans 6:13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Mei Ying TAN</dc:creator>
  <cp:lastModifiedBy>Anna Koh</cp:lastModifiedBy>
  <cp:revision>6</cp:revision>
  <dcterms:created xsi:type="dcterms:W3CDTF">2026-10-21T07:10:46Z</dcterms:created>
  <dcterms:modified xsi:type="dcterms:W3CDTF">2026-10-30T14:37:59Z</dcterms:modified>
</cp:coreProperties>
</file>