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9" r:id="rId6"/>
    <p:sldId id="270" r:id="rId7"/>
    <p:sldId id="262" r:id="rId8"/>
    <p:sldId id="263" r:id="rId9"/>
    <p:sldId id="285" r:id="rId10"/>
    <p:sldId id="271" r:id="rId11"/>
    <p:sldId id="265" r:id="rId12"/>
    <p:sldId id="275" r:id="rId13"/>
    <p:sldId id="266" r:id="rId14"/>
    <p:sldId id="276" r:id="rId15"/>
    <p:sldId id="267" r:id="rId16"/>
    <p:sldId id="277" r:id="rId17"/>
    <p:sldId id="272" r:id="rId18"/>
    <p:sldId id="273" r:id="rId19"/>
    <p:sldId id="284" r:id="rId20"/>
    <p:sldId id="274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096C32-196E-4D87-94A4-88448FA5E914}" v="12" dt="2026-09-19T10:59:51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3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ac Poh" userId="0a903f3e-0b6d-446b-a24f-f48e682d84fe" providerId="ADAL" clId="{E7C571A3-ECBC-47F8-9D6A-325614C1D795}"/>
    <pc:docChg chg="addSld modSld">
      <pc:chgData name="Isaac Poh" userId="0a903f3e-0b6d-446b-a24f-f48e682d84fe" providerId="ADAL" clId="{E7C571A3-ECBC-47F8-9D6A-325614C1D795}" dt="2026-09-19T13:41:22.190" v="12"/>
      <pc:docMkLst>
        <pc:docMk/>
      </pc:docMkLst>
      <pc:sldChg chg="addSp">
        <pc:chgData name="Isaac Poh" userId="0a903f3e-0b6d-446b-a24f-f48e682d84fe" providerId="ADAL" clId="{E7C571A3-ECBC-47F8-9D6A-325614C1D795}" dt="2026-09-19T13:41:22.190" v="12"/>
        <pc:sldMkLst>
          <pc:docMk/>
          <pc:sldMk cId="1469082630" sldId="265"/>
        </pc:sldMkLst>
        <pc:picChg chg="add">
          <ac:chgData name="Isaac Poh" userId="0a903f3e-0b6d-446b-a24f-f48e682d84fe" providerId="ADAL" clId="{E7C571A3-ECBC-47F8-9D6A-325614C1D795}" dt="2026-09-19T13:41:22.190" v="12"/>
          <ac:picMkLst>
            <pc:docMk/>
            <pc:sldMk cId="1469082630" sldId="265"/>
            <ac:picMk id="3" creationId="{EF8C9730-6C61-F0E0-10AA-3280FEDC8690}"/>
          </ac:picMkLst>
        </pc:picChg>
      </pc:sldChg>
      <pc:sldChg chg="modSp">
        <pc:chgData name="Isaac Poh" userId="0a903f3e-0b6d-446b-a24f-f48e682d84fe" providerId="ADAL" clId="{E7C571A3-ECBC-47F8-9D6A-325614C1D795}" dt="2026-09-19T05:24:33.812" v="0"/>
        <pc:sldMkLst>
          <pc:docMk/>
          <pc:sldMk cId="3860408012" sldId="266"/>
        </pc:sldMkLst>
        <pc:spChg chg="mod">
          <ac:chgData name="Isaac Poh" userId="0a903f3e-0b6d-446b-a24f-f48e682d84fe" providerId="ADAL" clId="{E7C571A3-ECBC-47F8-9D6A-325614C1D795}" dt="2026-09-19T05:24:33.812" v="0"/>
          <ac:spMkLst>
            <pc:docMk/>
            <pc:sldMk cId="3860408012" sldId="266"/>
            <ac:spMk id="6" creationId="{53FD3CAB-7CBE-2329-2312-CB189B02DE2D}"/>
          </ac:spMkLst>
        </pc:spChg>
      </pc:sldChg>
      <pc:sldChg chg="modSp">
        <pc:chgData name="Isaac Poh" userId="0a903f3e-0b6d-446b-a24f-f48e682d84fe" providerId="ADAL" clId="{E7C571A3-ECBC-47F8-9D6A-325614C1D795}" dt="2026-09-19T05:46:34.183" v="3"/>
        <pc:sldMkLst>
          <pc:docMk/>
          <pc:sldMk cId="427525752" sldId="272"/>
        </pc:sldMkLst>
        <pc:spChg chg="mod">
          <ac:chgData name="Isaac Poh" userId="0a903f3e-0b6d-446b-a24f-f48e682d84fe" providerId="ADAL" clId="{E7C571A3-ECBC-47F8-9D6A-325614C1D795}" dt="2026-09-19T05:46:34.183" v="3"/>
          <ac:spMkLst>
            <pc:docMk/>
            <pc:sldMk cId="427525752" sldId="272"/>
            <ac:spMk id="3" creationId="{9E665785-9760-C87A-34C2-2D5186C7FB96}"/>
          </ac:spMkLst>
        </pc:spChg>
      </pc:sldChg>
      <pc:sldChg chg="addSp modSp">
        <pc:chgData name="Isaac Poh" userId="0a903f3e-0b6d-446b-a24f-f48e682d84fe" providerId="ADAL" clId="{E7C571A3-ECBC-47F8-9D6A-325614C1D795}" dt="2026-09-19T10:10:00.564" v="10" actId="767"/>
        <pc:sldMkLst>
          <pc:docMk/>
          <pc:sldMk cId="3543469504" sldId="273"/>
        </pc:sldMkLst>
        <pc:spChg chg="add mod">
          <ac:chgData name="Isaac Poh" userId="0a903f3e-0b6d-446b-a24f-f48e682d84fe" providerId="ADAL" clId="{E7C571A3-ECBC-47F8-9D6A-325614C1D795}" dt="2026-09-19T05:49:21.778" v="4" actId="767"/>
          <ac:spMkLst>
            <pc:docMk/>
            <pc:sldMk cId="3543469504" sldId="273"/>
            <ac:spMk id="2" creationId="{FC1C501E-4DE3-F325-7430-1609A3525AF1}"/>
          </ac:spMkLst>
        </pc:spChg>
        <pc:spChg chg="add mod">
          <ac:chgData name="Isaac Poh" userId="0a903f3e-0b6d-446b-a24f-f48e682d84fe" providerId="ADAL" clId="{E7C571A3-ECBC-47F8-9D6A-325614C1D795}" dt="2026-09-19T10:10:00.564" v="10" actId="767"/>
          <ac:spMkLst>
            <pc:docMk/>
            <pc:sldMk cId="3543469504" sldId="273"/>
            <ac:spMk id="14" creationId="{A17F31D9-42BF-CF67-9A00-ED186CE8DBA2}"/>
          </ac:spMkLst>
        </pc:spChg>
      </pc:sldChg>
      <pc:sldChg chg="modSp">
        <pc:chgData name="Isaac Poh" userId="0a903f3e-0b6d-446b-a24f-f48e682d84fe" providerId="ADAL" clId="{E7C571A3-ECBC-47F8-9D6A-325614C1D795}" dt="2026-09-19T05:52:53.760" v="9"/>
        <pc:sldMkLst>
          <pc:docMk/>
          <pc:sldMk cId="2246084273" sldId="274"/>
        </pc:sldMkLst>
        <pc:spChg chg="mod">
          <ac:chgData name="Isaac Poh" userId="0a903f3e-0b6d-446b-a24f-f48e682d84fe" providerId="ADAL" clId="{E7C571A3-ECBC-47F8-9D6A-325614C1D795}" dt="2026-09-19T05:52:53.760" v="9"/>
          <ac:spMkLst>
            <pc:docMk/>
            <pc:sldMk cId="2246084273" sldId="274"/>
            <ac:spMk id="3" creationId="{EFA5CA8D-29DF-9056-2739-F02866E810C2}"/>
          </ac:spMkLst>
        </pc:spChg>
      </pc:sldChg>
      <pc:sldChg chg="add">
        <pc:chgData name="Isaac Poh" userId="0a903f3e-0b6d-446b-a24f-f48e682d84fe" providerId="ADAL" clId="{E7C571A3-ECBC-47F8-9D6A-325614C1D795}" dt="2026-09-19T05:30:11.017" v="1"/>
        <pc:sldMkLst>
          <pc:docMk/>
          <pc:sldMk cId="2943852581" sldId="276"/>
        </pc:sldMkLst>
      </pc:sldChg>
      <pc:sldChg chg="add">
        <pc:chgData name="Isaac Poh" userId="0a903f3e-0b6d-446b-a24f-f48e682d84fe" providerId="ADAL" clId="{E7C571A3-ECBC-47F8-9D6A-325614C1D795}" dt="2026-09-19T05:34:34.090" v="2"/>
        <pc:sldMkLst>
          <pc:docMk/>
          <pc:sldMk cId="1377680246" sldId="277"/>
        </pc:sldMkLst>
      </pc:sldChg>
      <pc:sldChg chg="add">
        <pc:chgData name="Isaac Poh" userId="0a903f3e-0b6d-446b-a24f-f48e682d84fe" providerId="ADAL" clId="{E7C571A3-ECBC-47F8-9D6A-325614C1D795}" dt="2026-09-19T05:50:03.855" v="5"/>
        <pc:sldMkLst>
          <pc:docMk/>
          <pc:sldMk cId="3942814104" sldId="278"/>
        </pc:sldMkLst>
      </pc:sldChg>
      <pc:sldChg chg="add">
        <pc:chgData name="Isaac Poh" userId="0a903f3e-0b6d-446b-a24f-f48e682d84fe" providerId="ADAL" clId="{E7C571A3-ECBC-47F8-9D6A-325614C1D795}" dt="2026-09-19T05:50:03.855" v="5"/>
        <pc:sldMkLst>
          <pc:docMk/>
          <pc:sldMk cId="4217953227" sldId="279"/>
        </pc:sldMkLst>
      </pc:sldChg>
      <pc:sldChg chg="add">
        <pc:chgData name="Isaac Poh" userId="0a903f3e-0b6d-446b-a24f-f48e682d84fe" providerId="ADAL" clId="{E7C571A3-ECBC-47F8-9D6A-325614C1D795}" dt="2026-09-19T05:50:04.226" v="6"/>
        <pc:sldMkLst>
          <pc:docMk/>
          <pc:sldMk cId="1852120114" sldId="280"/>
        </pc:sldMkLst>
      </pc:sldChg>
      <pc:sldChg chg="add">
        <pc:chgData name="Isaac Poh" userId="0a903f3e-0b6d-446b-a24f-f48e682d84fe" providerId="ADAL" clId="{E7C571A3-ECBC-47F8-9D6A-325614C1D795}" dt="2026-09-19T05:50:04.226" v="6"/>
        <pc:sldMkLst>
          <pc:docMk/>
          <pc:sldMk cId="490896434" sldId="281"/>
        </pc:sldMkLst>
      </pc:sldChg>
      <pc:sldChg chg="add">
        <pc:chgData name="Isaac Poh" userId="0a903f3e-0b6d-446b-a24f-f48e682d84fe" providerId="ADAL" clId="{E7C571A3-ECBC-47F8-9D6A-325614C1D795}" dt="2026-09-19T05:50:04.599" v="7"/>
        <pc:sldMkLst>
          <pc:docMk/>
          <pc:sldMk cId="3262494104" sldId="282"/>
        </pc:sldMkLst>
      </pc:sldChg>
      <pc:sldChg chg="add">
        <pc:chgData name="Isaac Poh" userId="0a903f3e-0b6d-446b-a24f-f48e682d84fe" providerId="ADAL" clId="{E7C571A3-ECBC-47F8-9D6A-325614C1D795}" dt="2026-09-19T05:50:04.599" v="7"/>
        <pc:sldMkLst>
          <pc:docMk/>
          <pc:sldMk cId="2556648674" sldId="283"/>
        </pc:sldMkLst>
      </pc:sldChg>
      <pc:sldChg chg="add">
        <pc:chgData name="Isaac Poh" userId="0a903f3e-0b6d-446b-a24f-f48e682d84fe" providerId="ADAL" clId="{E7C571A3-ECBC-47F8-9D6A-325614C1D795}" dt="2026-09-19T05:50:31.346" v="8"/>
        <pc:sldMkLst>
          <pc:docMk/>
          <pc:sldMk cId="2809168291" sldId="284"/>
        </pc:sldMkLst>
      </pc:sldChg>
      <pc:sldChg chg="add">
        <pc:chgData name="Isaac Poh" userId="0a903f3e-0b6d-446b-a24f-f48e682d84fe" providerId="ADAL" clId="{E7C571A3-ECBC-47F8-9D6A-325614C1D795}" dt="2026-09-19T10:59:51.458" v="11"/>
        <pc:sldMkLst>
          <pc:docMk/>
          <pc:sldMk cId="2049216651" sldId="285"/>
        </pc:sldMkLst>
      </pc:sldChg>
    </pc:docChg>
  </pc:docChgLst>
  <pc:docChgLst>
    <pc:chgData name="Isaac Poh" userId="a5985bf48e507243" providerId="LiveId" clId="{6CA18FF5-9F1A-4CB3-A7D3-C9589C6B05BC}"/>
    <pc:docChg chg="delSld">
      <pc:chgData name="Isaac Poh" userId="a5985bf48e507243" providerId="LiveId" clId="{6CA18FF5-9F1A-4CB3-A7D3-C9589C6B05BC}" dt="2026-09-19T15:09:51.661" v="1" actId="47"/>
      <pc:docMkLst>
        <pc:docMk/>
      </pc:docMkLst>
      <pc:sldChg chg="del">
        <pc:chgData name="Isaac Poh" userId="a5985bf48e507243" providerId="LiveId" clId="{6CA18FF5-9F1A-4CB3-A7D3-C9589C6B05BC}" dt="2026-09-19T15:09:49.269" v="0" actId="47"/>
        <pc:sldMkLst>
          <pc:docMk/>
          <pc:sldMk cId="3373631084" sldId="257"/>
        </pc:sldMkLst>
      </pc:sldChg>
      <pc:sldChg chg="del">
        <pc:chgData name="Isaac Poh" userId="a5985bf48e507243" providerId="LiveId" clId="{6CA18FF5-9F1A-4CB3-A7D3-C9589C6B05BC}" dt="2026-09-19T15:09:51.661" v="1" actId="47"/>
        <pc:sldMkLst>
          <pc:docMk/>
          <pc:sldMk cId="3430972223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01AD2-B1C9-D60B-FC14-64792DC6B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78F01-9091-7ECF-67B0-0274BCA5A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240B9-D19A-E902-8BE1-27FC6360B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E34E1-5207-84DE-6572-DCC90CFB4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575DC-8675-DF02-E4FC-ABA3120D0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1518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F9DAC-B932-D1CA-DB48-31E0C993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705E0-69BF-301E-5F77-C4DEC6BCA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4B2D5-DF1E-DECD-CD97-1CAA313B9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9ADAD-2832-967B-E7A3-5B6A631CA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BC122-B80B-B316-BB3C-5EFEA99D8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49528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DF1F7-F983-E6DB-E7D1-4DB03ED32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22943-87C0-46EB-EDBE-2C069D8B3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63F3F-C48A-C1C4-38A7-ED64CB61D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3F699-2D09-3FCB-C794-0BBCE7618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9B427-C97D-25EB-19DA-8B890617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07987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1FA6-61DC-A9B9-71FB-5D7EC2E1C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3F1E2-F097-1D32-6E09-45CCD1837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267D3-BCA6-6935-E09A-9AA4D5E1C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AE6A2-314B-DE77-360F-22B1DB62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CE7A93-C778-8D91-2843-02EBD4D6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F8F04-14E2-AEFF-C5F0-4484B3E2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3444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6472D-85BB-1F45-C699-23FF0E5A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C0175-A615-55E2-4F61-9CA6AF9A6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1B485-6E55-4999-EB5B-5B05C0ECA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190604-965C-8D41-C809-7E090BC22B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D363F9-2474-8AEB-E56F-3664631F84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C70E88-E63E-4C08-E31E-1C65DBDC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39FBD-A1ED-581D-36F2-B9D4738CB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9C51DB-34FA-8A6F-A152-037B38B18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7283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1031-6FEA-86DA-ED6D-7EAE176C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E394B-C24E-BEFB-2140-52D9368CD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CF564B-621C-2449-4567-A9A2C0289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7A381A-1A80-4FAD-3339-B2E47A81C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5989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813246-1F35-4A69-BE2B-4639FB310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154809-B088-68A5-7D1B-7186CCDA8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E2C07-A82E-61DD-69A8-676F9D981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422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760FE-0167-0E15-CFCA-08FF52E3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9FCC4-4E64-0150-751D-5D8CF795C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9363F-955A-38D4-5810-B030D3195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D7897-7651-B91C-1F44-57CA95EF3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69ADC-F28B-7E6F-1287-AA10F2FB0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4FE6B-1710-3A69-543D-976A961AE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7560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1E964-B2B0-4843-2B27-6F31BB3CC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D2FCEA-07D2-064E-2B08-A9B3EFD9FD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59D55-AE32-D767-BEBA-6202BA413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A87069-BA91-501C-8165-2C8C1CB5F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D717B-5EB5-874A-A6B2-133F3C4F0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6154-30D6-8C84-F443-1CA7178B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23956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1E965-FC9B-C7C1-AEE0-3F05AA314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CD52A6-2B42-C10D-F37F-679CC6757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A76AA-0D14-DCED-0162-34EF6173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04CC6-8978-798A-B65B-FB8BBB57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56B44-603B-3DE1-DC6D-EF3D38556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79930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1EA00E-9D55-CC3D-7616-0C28AA1964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C17EB5-1A09-E6D5-4A97-014CC888E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186F9-DE2D-1FD9-6D87-62B6DFF38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DEF96-9832-564E-1767-8DAE6C27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F2173-AE91-BC0A-C895-F8C89B254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2700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F3322-B39C-1C3A-84DD-4E2EC5C90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E6FB7-0A75-189A-4BCE-37D7F343D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B2FE8-FD16-8A2F-4542-DDAD3EE789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4F2F41-AF2B-4D37-BED0-2403A491C2AE}" type="datetimeFigureOut">
              <a:rPr lang="en-SG" smtClean="0"/>
              <a:t>19/9/2026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03884-3017-F89A-5925-485E2002E5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B947A-2A18-BAD6-72F6-54068B28F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6C8F0D-EDF7-41FB-B815-B7075869549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0909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biblical scene from the Book of Acts, showing Jesus on a boat with a dove above, symbolizing the Holy Spirit's role in sanctification and service.&#10;&#10;AI-generated content may be incorrect.">
            <a:extLst>
              <a:ext uri="{FF2B5EF4-FFF2-40B4-BE49-F238E27FC236}">
                <a16:creationId xmlns:a16="http://schemas.microsoft.com/office/drawing/2014/main" id="{B110CC5A-01A0-0597-6D41-76DC8E903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9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B56F5-1CB0-7F06-D05B-3B26B19BC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map showcasing Paul the Apostle's journey across various regions from around 46-63 CE, including locations in Rome, Thrace, Asia Minor, and Greece.&#10;&#10;AI-generated content may be incorrect.">
            <a:extLst>
              <a:ext uri="{FF2B5EF4-FFF2-40B4-BE49-F238E27FC236}">
                <a16:creationId xmlns:a16="http://schemas.microsoft.com/office/drawing/2014/main" id="{F34FAE70-91A9-2209-E2FC-F559E7567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" y="0"/>
            <a:ext cx="12190089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B157731-0FFD-6FB3-5872-EECCE57B1981}"/>
              </a:ext>
            </a:extLst>
          </p:cNvPr>
          <p:cNvSpPr/>
          <p:nvPr/>
        </p:nvSpPr>
        <p:spPr>
          <a:xfrm>
            <a:off x="9965494" y="5871878"/>
            <a:ext cx="909510" cy="209319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Jerusalem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ACBEE5-59C6-746B-1372-4EB99AD4B528}"/>
              </a:ext>
            </a:extLst>
          </p:cNvPr>
          <p:cNvSpPr/>
          <p:nvPr/>
        </p:nvSpPr>
        <p:spPr>
          <a:xfrm>
            <a:off x="9907630" y="5579306"/>
            <a:ext cx="909510" cy="20931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Caesarea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9E093A-AD57-D7BA-4C38-8AFB0DDAAA49}"/>
              </a:ext>
            </a:extLst>
          </p:cNvPr>
          <p:cNvSpPr/>
          <p:nvPr/>
        </p:nvSpPr>
        <p:spPr>
          <a:xfrm>
            <a:off x="10303708" y="4938755"/>
            <a:ext cx="615304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Sidon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683F05-BA9C-71BD-34E3-9208E47E5137}"/>
              </a:ext>
            </a:extLst>
          </p:cNvPr>
          <p:cNvSpPr/>
          <p:nvPr/>
        </p:nvSpPr>
        <p:spPr>
          <a:xfrm>
            <a:off x="8045413" y="3438780"/>
            <a:ext cx="615304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Myra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CFB7D-AF4C-5B0F-0E13-533C952D36DB}"/>
              </a:ext>
            </a:extLst>
          </p:cNvPr>
          <p:cNvSpPr/>
          <p:nvPr/>
        </p:nvSpPr>
        <p:spPr>
          <a:xfrm>
            <a:off x="7331500" y="3249023"/>
            <a:ext cx="712285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Cnidus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E3A16BF-0110-3EB7-ADF4-5435C6A071B9}"/>
              </a:ext>
            </a:extLst>
          </p:cNvPr>
          <p:cNvSpPr/>
          <p:nvPr/>
        </p:nvSpPr>
        <p:spPr>
          <a:xfrm>
            <a:off x="5788347" y="4416357"/>
            <a:ext cx="993860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Fair Havens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4AC4448-72EC-6216-7CE5-DB13DE01291B}"/>
              </a:ext>
            </a:extLst>
          </p:cNvPr>
          <p:cNvSpPr/>
          <p:nvPr/>
        </p:nvSpPr>
        <p:spPr>
          <a:xfrm>
            <a:off x="801525" y="3582834"/>
            <a:ext cx="615304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Malta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67875A4-505E-5D57-4B17-6AC3E2D76BE3}"/>
              </a:ext>
            </a:extLst>
          </p:cNvPr>
          <p:cNvSpPr/>
          <p:nvPr/>
        </p:nvSpPr>
        <p:spPr>
          <a:xfrm>
            <a:off x="462089" y="507205"/>
            <a:ext cx="657686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Rome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C232E4A-76C4-2296-3786-4183446D3560}"/>
              </a:ext>
            </a:extLst>
          </p:cNvPr>
          <p:cNvSpPr/>
          <p:nvPr/>
        </p:nvSpPr>
        <p:spPr>
          <a:xfrm>
            <a:off x="1871177" y="2620431"/>
            <a:ext cx="818235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Rhegium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2ECA82A-C3A2-3B4E-06E9-0E3B857E44FE}"/>
              </a:ext>
            </a:extLst>
          </p:cNvPr>
          <p:cNvSpPr/>
          <p:nvPr/>
        </p:nvSpPr>
        <p:spPr>
          <a:xfrm>
            <a:off x="1744855" y="3105341"/>
            <a:ext cx="852464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Syracuse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1DC2D3B-E199-FDC7-5CA0-D695FB720E7E}"/>
              </a:ext>
            </a:extLst>
          </p:cNvPr>
          <p:cNvSpPr/>
          <p:nvPr/>
        </p:nvSpPr>
        <p:spPr>
          <a:xfrm>
            <a:off x="379775" y="1124136"/>
            <a:ext cx="700884" cy="20931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800" dirty="0">
                <a:solidFill>
                  <a:sysClr val="windowText" lastClr="000000"/>
                </a:solidFill>
              </a:rPr>
              <a:t>Puteoli</a:t>
            </a:r>
          </a:p>
        </p:txBody>
      </p:sp>
    </p:spTree>
    <p:extLst>
      <p:ext uri="{BB962C8B-B14F-4D97-AF65-F5344CB8AC3E}">
        <p14:creationId xmlns:p14="http://schemas.microsoft.com/office/powerpoint/2010/main" val="197399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871AC-3F7E-6EC7-4352-62951F147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white, cloudy sky with subtle, scattered light beams suggesting a sunrise or sunset.&#10;&#10;AI-generated content may be incorrect.">
            <a:extLst>
              <a:ext uri="{FF2B5EF4-FFF2-40B4-BE49-F238E27FC236}">
                <a16:creationId xmlns:a16="http://schemas.microsoft.com/office/drawing/2014/main" id="{483B85C9-BA0F-7BE8-E8E5-3EE591705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6516E-9ADE-14AC-8A34-B3C65BA1CE09}"/>
              </a:ext>
            </a:extLst>
          </p:cNvPr>
          <p:cNvSpPr txBox="1"/>
          <p:nvPr/>
        </p:nvSpPr>
        <p:spPr>
          <a:xfrm>
            <a:off x="1652016" y="1984248"/>
            <a:ext cx="88879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700" b="1" i="1" dirty="0"/>
              <a:t>God’s Promise:</a:t>
            </a:r>
          </a:p>
          <a:p>
            <a:endParaRPr lang="en-SG" sz="2700" i="1" dirty="0"/>
          </a:p>
          <a:p>
            <a:r>
              <a:rPr lang="en-SG" sz="2700" i="1" dirty="0"/>
              <a:t>“the Lord stood near Paul and said: “Take courage! As you have testified about me in Jerusalem, so you must also testify in Rome.”  Acts 23:11</a:t>
            </a:r>
          </a:p>
        </p:txBody>
      </p:sp>
    </p:spTree>
    <p:extLst>
      <p:ext uri="{BB962C8B-B14F-4D97-AF65-F5344CB8AC3E}">
        <p14:creationId xmlns:p14="http://schemas.microsoft.com/office/powerpoint/2010/main" val="100105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1CC16-110D-2973-F58B-DAB38E552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6AABA9F6-82E0-D87D-6056-C7E255A8C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51C1B4-1C14-EF3A-98F9-7B2288DA3B92}"/>
              </a:ext>
            </a:extLst>
          </p:cNvPr>
          <p:cNvSpPr txBox="1"/>
          <p:nvPr/>
        </p:nvSpPr>
        <p:spPr>
          <a:xfrm>
            <a:off x="2325433" y="2905780"/>
            <a:ext cx="7541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Trusting God in His deliverance during a crisis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76186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85553-817F-381D-19BB-FC7B0163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depicts a serene, white, cloudy sky with subtle, scattered light beams suggesting a sunrise or sunset.&#10;&#10;AI-generated content may be incorrect.">
            <a:extLst>
              <a:ext uri="{FF2B5EF4-FFF2-40B4-BE49-F238E27FC236}">
                <a16:creationId xmlns:a16="http://schemas.microsoft.com/office/drawing/2014/main" id="{C8DF181C-BAD2-33D7-9BC9-F3AF10AF6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3A757E-E8CA-986A-248C-65EF0D5B8472}"/>
              </a:ext>
            </a:extLst>
          </p:cNvPr>
          <p:cNvSpPr txBox="1"/>
          <p:nvPr/>
        </p:nvSpPr>
        <p:spPr>
          <a:xfrm>
            <a:off x="2563177" y="2905780"/>
            <a:ext cx="7065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Spiritual discernment in impending danger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273004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6E932-03CD-AE67-C7EF-FC399392B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60E960F9-391F-7DBB-5AF3-1E48EE2C2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E8A054-D537-1F50-1AB0-16F69E31D972}"/>
              </a:ext>
            </a:extLst>
          </p:cNvPr>
          <p:cNvSpPr txBox="1"/>
          <p:nvPr/>
        </p:nvSpPr>
        <p:spPr>
          <a:xfrm>
            <a:off x="2864739" y="2905780"/>
            <a:ext cx="6224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Foresight and credibility before crisis 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399210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966BA-D17F-8932-5A99-DFDA262C3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white, cloudy sky with subtle, scattered light beams suggesting a sunrise or sunset.&#10;&#10;AI-generated content may be incorrect.">
            <a:extLst>
              <a:ext uri="{FF2B5EF4-FFF2-40B4-BE49-F238E27FC236}">
                <a16:creationId xmlns:a16="http://schemas.microsoft.com/office/drawing/2014/main" id="{0D6D73CB-9F40-B27F-AB52-F0442DC55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F585EE-F19E-6668-5C75-9E6E59C73879}"/>
              </a:ext>
            </a:extLst>
          </p:cNvPr>
          <p:cNvSpPr txBox="1"/>
          <p:nvPr/>
        </p:nvSpPr>
        <p:spPr>
          <a:xfrm>
            <a:off x="1291590" y="1475990"/>
            <a:ext cx="6938010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“Before very long, a wind of hurricane force, called the Northeaster, swept down from the island.”   </a:t>
            </a:r>
            <a:endParaRPr lang="en-SG" sz="2400" i="1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Acts 27:14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EA5083-4895-F95D-D5D3-0945486B3657}"/>
              </a:ext>
            </a:extLst>
          </p:cNvPr>
          <p:cNvSpPr txBox="1"/>
          <p:nvPr/>
        </p:nvSpPr>
        <p:spPr>
          <a:xfrm>
            <a:off x="4139946" y="3572597"/>
            <a:ext cx="7100316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“When neither sun nor stars appeared for many days and the storm continued raging, we finally gave up all hope of being saved.” </a:t>
            </a:r>
            <a:endParaRPr lang="en-SG" sz="2400" i="1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Acts 27:20 </a:t>
            </a:r>
            <a:endParaRPr lang="en-SG" sz="24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09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E568-D375-5D17-9999-28CCD5A12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D2F2260B-E06B-EA96-D71C-E0829FA74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946C5D-B13E-934C-8CB7-CCA418D4BEB9}"/>
              </a:ext>
            </a:extLst>
          </p:cNvPr>
          <p:cNvSpPr txBox="1"/>
          <p:nvPr/>
        </p:nvSpPr>
        <p:spPr>
          <a:xfrm>
            <a:off x="2883789" y="2601532"/>
            <a:ext cx="6424422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“Men, you should have taken my advice ….</a:t>
            </a:r>
          </a:p>
          <a:p>
            <a:pPr>
              <a:spcAft>
                <a:spcPts val="800"/>
              </a:spcAft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					Acts 27:21 </a:t>
            </a:r>
            <a:endParaRPr lang="en-SG" sz="24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3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A2384-1259-F6D2-E6F0-C11ECB150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4CB5706C-9D91-A78D-235B-C448A0AF2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9E2C6C-3CF5-C6B4-44D5-BC2A9D354B28}"/>
              </a:ext>
            </a:extLst>
          </p:cNvPr>
          <p:cNvSpPr txBox="1"/>
          <p:nvPr/>
        </p:nvSpPr>
        <p:spPr>
          <a:xfrm>
            <a:off x="2864739" y="2905780"/>
            <a:ext cx="6224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Foresight and credibility before crisis 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204921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1E35C-0208-46C4-BC07-BCEF6697E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5C4A929F-3113-8FD6-680E-22700C6F1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908E22-3214-C334-1D7E-4814F5D55501}"/>
              </a:ext>
            </a:extLst>
          </p:cNvPr>
          <p:cNvSpPr txBox="1"/>
          <p:nvPr/>
        </p:nvSpPr>
        <p:spPr>
          <a:xfrm>
            <a:off x="3555301" y="930676"/>
            <a:ext cx="5081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Testify of personal faith in God</a:t>
            </a:r>
            <a:endParaRPr lang="en-SG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1A8993-122B-E602-CF17-5C5C7BAB9397}"/>
              </a:ext>
            </a:extLst>
          </p:cNvPr>
          <p:cNvSpPr txBox="1"/>
          <p:nvPr/>
        </p:nvSpPr>
        <p:spPr>
          <a:xfrm>
            <a:off x="1700784" y="2387201"/>
            <a:ext cx="8915400" cy="241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But now I urge you to keep up your courage, because not one of you will be lost... Last night an angel of the God </a:t>
            </a:r>
            <a:r>
              <a:rPr lang="en-SG" sz="2400" b="1" i="1" u="sng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to whom I belong and whom I serve</a:t>
            </a: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stood beside me and said, ‘Do not be afraid, Paul...’ So keep up your courage, men, for I have faith in God that it will happen just as He told me.” </a:t>
            </a:r>
            <a:r>
              <a:rPr lang="en-SG" sz="24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Acts 27:22-25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SG" sz="24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44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493A5-B5F9-6437-6312-F6BDA66E6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B623293F-963D-413C-5ACB-76708C8E7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3" name="Picture 2" descr="The image depicts a collection of ancient stone pottery, each adorned with cordage, arranged on a stone surface.&#10;&#10;AI-generated content may be incorrect.">
            <a:extLst>
              <a:ext uri="{FF2B5EF4-FFF2-40B4-BE49-F238E27FC236}">
                <a16:creationId xmlns:a16="http://schemas.microsoft.com/office/drawing/2014/main" id="{EF8C9730-6C61-F0E0-10AA-3280FEDC86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77" b="10403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8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42DDF-887C-1716-FCE4-C7A2ED031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F11839B8-ACD2-A05B-D43E-965DA42D6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9C148E-9D32-7280-BFCA-236233137093}"/>
              </a:ext>
            </a:extLst>
          </p:cNvPr>
          <p:cNvSpPr txBox="1"/>
          <p:nvPr/>
        </p:nvSpPr>
        <p:spPr>
          <a:xfrm>
            <a:off x="3870769" y="2905780"/>
            <a:ext cx="44504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Compassion on the weary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342779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F643C-7111-092B-C461-9BD83A2B8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white, cloudy sky with subtle, scattered light beams suggesting a sunrise or sunset.&#10;&#10;AI-generated content may be incorrect.">
            <a:extLst>
              <a:ext uri="{FF2B5EF4-FFF2-40B4-BE49-F238E27FC236}">
                <a16:creationId xmlns:a16="http://schemas.microsoft.com/office/drawing/2014/main" id="{46CC47F3-B7CC-E314-E02E-B7502578A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FD3CAB-7CBE-2329-2312-CB189B02DE2D}"/>
              </a:ext>
            </a:extLst>
          </p:cNvPr>
          <p:cNvSpPr txBox="1"/>
          <p:nvPr/>
        </p:nvSpPr>
        <p:spPr>
          <a:xfrm>
            <a:off x="1648206" y="2304056"/>
            <a:ext cx="93337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Just before dawn Paul urged them all to eat. ‘For the last fourteen days,’ he said, ‘you have been in constant suspense and have gone without food – you  haven’t eaten anything. Now I urge you to take some food. You need it to survive.’ ... he took some bread and gave thanks to God in front of them all. 	 Acts 27:33-35</a:t>
            </a:r>
            <a:endParaRPr lang="en-SG" sz="24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40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62D94-801B-CE50-16F4-E9D8C1ADD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EF7E9E3E-F247-1F66-4A24-4D6298D9A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FDA571-A4A1-E433-F1E1-9FE8315D5BB0}"/>
              </a:ext>
            </a:extLst>
          </p:cNvPr>
          <p:cNvSpPr txBox="1"/>
          <p:nvPr/>
        </p:nvSpPr>
        <p:spPr>
          <a:xfrm>
            <a:off x="4364640" y="2905780"/>
            <a:ext cx="34627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Counsel for survival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294385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B64D2-92B2-00B3-F71D-3AE7F5A8C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FB4B7723-DDF5-1FE6-28CC-36C678099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E2D0E8-A661-F2EE-5155-8BA2D1D62022}"/>
              </a:ext>
            </a:extLst>
          </p:cNvPr>
          <p:cNvSpPr txBox="1"/>
          <p:nvPr/>
        </p:nvSpPr>
        <p:spPr>
          <a:xfrm>
            <a:off x="2242566" y="3013501"/>
            <a:ext cx="81724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4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God's promise did not eliminate human responsibility. </a:t>
            </a:r>
            <a:r>
              <a:rPr lang="en-SG" sz="24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God promised the outcome, but they still had to obey.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113521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EF521-F897-3CC6-0237-757D2CC04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81AEE53A-C91B-573C-0D33-54DD33C31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CCF550-2ABE-A120-A2F8-D9C5EC2BC9EE}"/>
              </a:ext>
            </a:extLst>
          </p:cNvPr>
          <p:cNvSpPr txBox="1"/>
          <p:nvPr/>
        </p:nvSpPr>
        <p:spPr>
          <a:xfrm>
            <a:off x="1395984" y="2905780"/>
            <a:ext cx="9400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Personal crisis is an opportunity for witnessing anywhere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137768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2B09-AB70-54F4-1F96-C2E310F2B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D6D3E7A9-3C31-8316-A684-FD0C71473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665785-9760-C87A-34C2-2D5186C7FB96}"/>
              </a:ext>
            </a:extLst>
          </p:cNvPr>
          <p:cNvSpPr txBox="1"/>
          <p:nvPr/>
        </p:nvSpPr>
        <p:spPr>
          <a:xfrm>
            <a:off x="2032635" y="2459464"/>
            <a:ext cx="8126730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“they will pick up snakes with their hands, and when they drink deadly poison, it will not hurt them at all; they will place their hands on sick people, and they will get well.”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Mark 16:18 </a:t>
            </a:r>
            <a:endParaRPr lang="en-SG" sz="24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18B04-A006-4AC1-2DE6-A58B6F4FD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white, cloudy sky with subtle, scattered light beams suggesting a sunrise or sunset.&#10;&#10;AI-generated content may be incorrect.">
            <a:extLst>
              <a:ext uri="{FF2B5EF4-FFF2-40B4-BE49-F238E27FC236}">
                <a16:creationId xmlns:a16="http://schemas.microsoft.com/office/drawing/2014/main" id="{766D9862-9F54-0EF3-0708-D859114E8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 descr="The image depicts a festive and vibrant scene in Malta during the Feast of St. Paul's Shipwreck, featuring a crowd, decorations, and a prominent red and gold motif.&#10;&#10;AI-generated content may be incorrect.">
            <a:extLst>
              <a:ext uri="{FF2B5EF4-FFF2-40B4-BE49-F238E27FC236}">
                <a16:creationId xmlns:a16="http://schemas.microsoft.com/office/drawing/2014/main" id="{39B5BC5D-025A-146A-A8B0-81984206B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" y="219599"/>
            <a:ext cx="3266013" cy="3312480"/>
          </a:xfrm>
          <a:prstGeom prst="rect">
            <a:avLst/>
          </a:prstGeom>
        </p:spPr>
      </p:pic>
      <p:pic>
        <p:nvPicPr>
          <p:cNvPr id="7" name="Picture 6" descr="The image depicts a festive local celebration in Malta, showcasing a large statue of St. Paul, surrounded by decorations, as Maltese towns commemorate the apostle's legacy.&#10;&#10;AI-generated content may be incorrect.">
            <a:extLst>
              <a:ext uri="{FF2B5EF4-FFF2-40B4-BE49-F238E27FC236}">
                <a16:creationId xmlns:a16="http://schemas.microsoft.com/office/drawing/2014/main" id="{ECD8EC91-C421-2E4E-3859-6CE406FC0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344" y="1510761"/>
            <a:ext cx="4045158" cy="5092962"/>
          </a:xfrm>
          <a:prstGeom prst="rect">
            <a:avLst/>
          </a:prstGeom>
        </p:spPr>
      </p:pic>
      <p:pic>
        <p:nvPicPr>
          <p:cNvPr id="9" name="Picture 8" descr="The image depicts the iconic Basilica di Santa Maria del Fiore, also known as the Florence Cathedral, with its distinctive red roof, towering spires, and intricate faￃﾧade, situated against a backdrop of expansive green fields and a clear sky.&#10;&#10;AI-generated content may be incorrect.">
            <a:extLst>
              <a:ext uri="{FF2B5EF4-FFF2-40B4-BE49-F238E27FC236}">
                <a16:creationId xmlns:a16="http://schemas.microsoft.com/office/drawing/2014/main" id="{13D445FE-7282-BCA6-6B3F-9301D1557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9" y="3545039"/>
            <a:ext cx="5003373" cy="3058684"/>
          </a:xfrm>
          <a:prstGeom prst="rect">
            <a:avLst/>
          </a:prstGeom>
        </p:spPr>
      </p:pic>
      <p:pic>
        <p:nvPicPr>
          <p:cNvPr id="11" name="Picture 10" descr="The image depicts an ornate, domed ceiling with intricate religious frescoes, gilded decorations, and a central sunburst motif.&#10;&#10;AI-generated content may be incorrect.">
            <a:extLst>
              <a:ext uri="{FF2B5EF4-FFF2-40B4-BE49-F238E27FC236}">
                <a16:creationId xmlns:a16="http://schemas.microsoft.com/office/drawing/2014/main" id="{A3163B96-C560-C808-3AD4-B7A9C2AFA0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441874" y="1890345"/>
            <a:ext cx="6382438" cy="3044317"/>
          </a:xfrm>
          <a:prstGeom prst="rect">
            <a:avLst/>
          </a:prstGeom>
        </p:spPr>
      </p:pic>
      <p:pic>
        <p:nvPicPr>
          <p:cNvPr id="13" name="Picture 12" descr="The image depicts a vibrant and crowded street festival, with people dressed in colorful costumes and participating in a procession featuring a large, ornate flag.&#10;&#10;AI-generated content may be incorrect.">
            <a:extLst>
              <a:ext uri="{FF2B5EF4-FFF2-40B4-BE49-F238E27FC236}">
                <a16:creationId xmlns:a16="http://schemas.microsoft.com/office/drawing/2014/main" id="{4BC094A3-9DA6-347F-FFED-E2F357B658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0984" y="1510761"/>
            <a:ext cx="1714067" cy="20213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7F31D9-42BF-CF67-9A00-ED186CE8DBA2}"/>
              </a:ext>
            </a:extLst>
          </p:cNvPr>
          <p:cNvSpPr txBox="1"/>
          <p:nvPr/>
        </p:nvSpPr>
        <p:spPr>
          <a:xfrm>
            <a:off x="4158017" y="370660"/>
            <a:ext cx="38324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200" b="1" dirty="0"/>
              <a:t>Feast of St Paul’s Shipwreck </a:t>
            </a:r>
          </a:p>
          <a:p>
            <a:pPr algn="ctr"/>
            <a:r>
              <a:rPr lang="en-SG" sz="2200" b="1" dirty="0"/>
              <a:t>and </a:t>
            </a:r>
            <a:r>
              <a:rPr lang="en-SG" sz="2200" b="1" dirty="0" err="1"/>
              <a:t>Mdina</a:t>
            </a:r>
            <a:r>
              <a:rPr lang="en-SG" sz="2200" b="1" dirty="0"/>
              <a:t> Cathedral</a:t>
            </a:r>
          </a:p>
        </p:txBody>
      </p:sp>
    </p:spTree>
    <p:extLst>
      <p:ext uri="{BB962C8B-B14F-4D97-AF65-F5344CB8AC3E}">
        <p14:creationId xmlns:p14="http://schemas.microsoft.com/office/powerpoint/2010/main" val="354346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02E78-14F7-BF80-9F3C-EBC985418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4F6A22AE-BD22-E956-A2F0-F76169F10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18B6C1-D369-DD3C-24F3-B27B75535948}"/>
              </a:ext>
            </a:extLst>
          </p:cNvPr>
          <p:cNvSpPr txBox="1"/>
          <p:nvPr/>
        </p:nvSpPr>
        <p:spPr>
          <a:xfrm>
            <a:off x="1395984" y="2951946"/>
            <a:ext cx="94000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Consistency to Jesus’ mission </a:t>
            </a:r>
          </a:p>
          <a:p>
            <a:pPr algn="ctr"/>
            <a:r>
              <a:rPr lang="en-SG" sz="28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no matter where we are located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280916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A8BD9-7DB8-8421-1E6E-106C29377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5846266C-C8B0-9851-61FE-AE5032CD5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A5CA8D-29DF-9056-2739-F02866E810C2}"/>
              </a:ext>
            </a:extLst>
          </p:cNvPr>
          <p:cNvSpPr txBox="1"/>
          <p:nvPr/>
        </p:nvSpPr>
        <p:spPr>
          <a:xfrm>
            <a:off x="2215134" y="2205661"/>
            <a:ext cx="8263890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For two whole years Paul stayed there… (and) proclaimed the kingdom of God and taught about the Lord Jesus Christ – with all boldness and without hindrance! 	 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SG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Acts 28:30-31 </a:t>
            </a:r>
            <a:endParaRPr lang="en-SG" sz="24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8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8AD3C-8753-74FC-CB8D-0AA061E0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misty, sunlit sky with gentle, rolling waves under a soft, diffused light.&#10;&#10;AI-generated content may be incorrect.">
            <a:extLst>
              <a:ext uri="{FF2B5EF4-FFF2-40B4-BE49-F238E27FC236}">
                <a16:creationId xmlns:a16="http://schemas.microsoft.com/office/drawing/2014/main" id="{86A346C0-987C-FF0E-35B3-D2AF84EC7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BDB417-3367-EF88-C190-2572B3ED7223}"/>
              </a:ext>
            </a:extLst>
          </p:cNvPr>
          <p:cNvSpPr txBox="1"/>
          <p:nvPr/>
        </p:nvSpPr>
        <p:spPr>
          <a:xfrm>
            <a:off x="1922906" y="1389606"/>
            <a:ext cx="8848725" cy="4011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SG" sz="2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SG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rusting God in His deliverance during a crisis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SG" sz="2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SG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piritual discernment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SG" sz="2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en-SG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oresight and credibility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SG" sz="2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SG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estifying of personal faith in God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SG" sz="2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</a:t>
            </a:r>
            <a:r>
              <a:rPr lang="en-SG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aving Compassion on the weary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SG" sz="2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SG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ounsel for survival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SG" sz="2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SG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ersonal crisis as an opportunity to witness anywhere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SG" sz="2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SG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onsistency to Jesus’ mission regardless of location or crisis</a:t>
            </a:r>
            <a:endParaRPr lang="en-SG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8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62B52-8517-3737-116C-D41FB9CAD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serene, white, cloudy sky with subtle, scattered light beams suggesting a sunrise or sunset.&#10;&#10;AI-generated content may be incorrect.">
            <a:extLst>
              <a:ext uri="{FF2B5EF4-FFF2-40B4-BE49-F238E27FC236}">
                <a16:creationId xmlns:a16="http://schemas.microsoft.com/office/drawing/2014/main" id="{EDD41408-081E-E8C0-6224-1F4AC6D0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8A9693-082C-0D0E-52FA-A24DCF452C9B}"/>
              </a:ext>
            </a:extLst>
          </p:cNvPr>
          <p:cNvSpPr txBox="1"/>
          <p:nvPr/>
        </p:nvSpPr>
        <p:spPr>
          <a:xfrm>
            <a:off x="1655064" y="802416"/>
            <a:ext cx="89154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SG" sz="2200" b="1" dirty="0"/>
              <a:t>T – TRUST GOD</a:t>
            </a:r>
            <a:br>
              <a:rPr lang="en-SG" sz="2200" dirty="0"/>
            </a:br>
            <a:r>
              <a:rPr lang="en-SG" sz="2200" dirty="0"/>
              <a:t>Trust God in the crisis.</a:t>
            </a:r>
          </a:p>
          <a:p>
            <a:pPr>
              <a:buNone/>
            </a:pPr>
            <a:endParaRPr lang="en-SG" sz="2200" dirty="0"/>
          </a:p>
          <a:p>
            <a:pPr>
              <a:buNone/>
            </a:pPr>
            <a:r>
              <a:rPr lang="en-SG" sz="2200" b="1" dirty="0"/>
              <a:t>R – RECOGNISE </a:t>
            </a:r>
            <a:br>
              <a:rPr lang="en-SG" sz="2200" dirty="0"/>
            </a:br>
            <a:r>
              <a:rPr lang="en-SG" sz="2200" dirty="0"/>
              <a:t>Exercise spiritual discernment and foresight.</a:t>
            </a:r>
          </a:p>
          <a:p>
            <a:pPr>
              <a:buNone/>
            </a:pPr>
            <a:endParaRPr lang="en-SG" sz="2200" dirty="0"/>
          </a:p>
          <a:p>
            <a:pPr>
              <a:buNone/>
            </a:pPr>
            <a:r>
              <a:rPr lang="en-SG" sz="2200" b="1" dirty="0"/>
              <a:t>U – USE YOUR VOICE</a:t>
            </a:r>
            <a:br>
              <a:rPr lang="en-SG" sz="2200" dirty="0"/>
            </a:br>
            <a:r>
              <a:rPr lang="en-SG" sz="2200" dirty="0"/>
              <a:t>Testify of your personal faith in God.</a:t>
            </a:r>
          </a:p>
          <a:p>
            <a:pPr>
              <a:buNone/>
            </a:pPr>
            <a:endParaRPr lang="en-SG" sz="2200" dirty="0"/>
          </a:p>
          <a:p>
            <a:pPr>
              <a:buNone/>
            </a:pPr>
            <a:r>
              <a:rPr lang="en-SG" sz="2200" b="1" dirty="0"/>
              <a:t>S – SERVE OTHERS</a:t>
            </a:r>
            <a:br>
              <a:rPr lang="en-SG" sz="2200" dirty="0"/>
            </a:br>
            <a:r>
              <a:rPr lang="en-SG" sz="2200" dirty="0"/>
              <a:t>Have compassion and give counsel to those who are weary.</a:t>
            </a:r>
          </a:p>
          <a:p>
            <a:pPr>
              <a:buNone/>
            </a:pPr>
            <a:endParaRPr lang="en-SG" sz="2200" dirty="0"/>
          </a:p>
          <a:p>
            <a:pPr>
              <a:buNone/>
            </a:pPr>
            <a:r>
              <a:rPr lang="en-SG" sz="2200" b="1" dirty="0"/>
              <a:t>T – TESTIFY EVERYWHERE</a:t>
            </a:r>
            <a:br>
              <a:rPr lang="en-SG" sz="2200" dirty="0"/>
            </a:br>
            <a:r>
              <a:rPr lang="en-SG" sz="2200" dirty="0"/>
              <a:t>See every crisis and every location as an opportunity to witness and remain faithful to Jesus' mission.</a:t>
            </a:r>
          </a:p>
        </p:txBody>
      </p:sp>
    </p:spTree>
    <p:extLst>
      <p:ext uri="{BB962C8B-B14F-4D97-AF65-F5344CB8AC3E}">
        <p14:creationId xmlns:p14="http://schemas.microsoft.com/office/powerpoint/2010/main" val="421795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31fbbac-9e85-45ac-8aa2-211a4593697d}" enabled="0" method="" siteId="{731fbbac-9e85-45ac-8aa2-211a459369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2156</TotalTime>
  <Words>544</Words>
  <Application>Microsoft Office PowerPoint</Application>
  <PresentationFormat>Widescreen</PresentationFormat>
  <Paragraphs>56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Isaac Poh</dc:creator>
  <cp:lastModifiedBy>Isaac Poh</cp:lastModifiedBy>
  <cp:revision>1</cp:revision>
  <dcterms:created xsi:type="dcterms:W3CDTF">2026-09-18T01:47:34Z</dcterms:created>
  <dcterms:modified xsi:type="dcterms:W3CDTF">2026-09-19T15:09:59Z</dcterms:modified>
</cp:coreProperties>
</file>