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332" r:id="rId2"/>
    <p:sldId id="405" r:id="rId3"/>
    <p:sldId id="424" r:id="rId4"/>
    <p:sldId id="406" r:id="rId5"/>
    <p:sldId id="375" r:id="rId6"/>
    <p:sldId id="408" r:id="rId7"/>
    <p:sldId id="410" r:id="rId8"/>
    <p:sldId id="423" r:id="rId9"/>
    <p:sldId id="380" r:id="rId10"/>
    <p:sldId id="376" r:id="rId11"/>
    <p:sldId id="411" r:id="rId12"/>
    <p:sldId id="415" r:id="rId13"/>
    <p:sldId id="377" r:id="rId14"/>
    <p:sldId id="384" r:id="rId15"/>
    <p:sldId id="385" r:id="rId16"/>
    <p:sldId id="386" r:id="rId17"/>
    <p:sldId id="421" r:id="rId18"/>
  </p:sldIdLst>
  <p:sldSz cx="12192000" cy="6858000"/>
  <p:notesSz cx="6886575" cy="100171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19" autoAdjust="0"/>
    <p:restoredTop sz="90263" autoAdjust="0"/>
  </p:normalViewPr>
  <p:slideViewPr>
    <p:cSldViewPr snapToGrid="0">
      <p:cViewPr>
        <p:scale>
          <a:sx n="75" d="100"/>
          <a:sy n="75" d="100"/>
        </p:scale>
        <p:origin x="3581" y="744"/>
      </p:cViewPr>
      <p:guideLst/>
    </p:cSldViewPr>
  </p:slideViewPr>
  <p:notesTextViewPr>
    <p:cViewPr>
      <p:scale>
        <a:sx n="1" d="1"/>
        <a:sy n="1" d="1"/>
      </p:scale>
      <p:origin x="0" y="0"/>
    </p:cViewPr>
  </p:notesTextViewPr>
  <p:sorterViewPr>
    <p:cViewPr>
      <p:scale>
        <a:sx n="200" d="100"/>
        <a:sy n="200" d="100"/>
      </p:scale>
      <p:origin x="0" y="-486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land Tan" userId="cb33c7776880a186" providerId="LiveId" clId="{383F95CF-6EF6-4F8E-8EFE-5F38420B19ED}"/>
    <pc:docChg chg="undo custSel addSld delSld modSld sldOrd">
      <pc:chgData name="Roland Tan" userId="cb33c7776880a186" providerId="LiveId" clId="{383F95CF-6EF6-4F8E-8EFE-5F38420B19ED}" dt="2026-08-15T07:05:15.305" v="793" actId="20577"/>
      <pc:docMkLst>
        <pc:docMk/>
      </pc:docMkLst>
      <pc:sldChg chg="del">
        <pc:chgData name="Roland Tan" userId="cb33c7776880a186" providerId="LiveId" clId="{383F95CF-6EF6-4F8E-8EFE-5F38420B19ED}" dt="2026-08-15T02:58:50.096" v="462" actId="2696"/>
        <pc:sldMkLst>
          <pc:docMk/>
          <pc:sldMk cId="350041849" sldId="295"/>
        </pc:sldMkLst>
      </pc:sldChg>
      <pc:sldChg chg="del">
        <pc:chgData name="Roland Tan" userId="cb33c7776880a186" providerId="LiveId" clId="{383F95CF-6EF6-4F8E-8EFE-5F38420B19ED}" dt="2026-08-14T08:35:39.053" v="0" actId="2696"/>
        <pc:sldMkLst>
          <pc:docMk/>
          <pc:sldMk cId="4015307863" sldId="329"/>
        </pc:sldMkLst>
      </pc:sldChg>
      <pc:sldChg chg="del">
        <pc:chgData name="Roland Tan" userId="cb33c7776880a186" providerId="LiveId" clId="{383F95CF-6EF6-4F8E-8EFE-5F38420B19ED}" dt="2026-08-14T08:35:39.053" v="0" actId="2696"/>
        <pc:sldMkLst>
          <pc:docMk/>
          <pc:sldMk cId="707657257" sldId="330"/>
        </pc:sldMkLst>
      </pc:sldChg>
      <pc:sldChg chg="del">
        <pc:chgData name="Roland Tan" userId="cb33c7776880a186" providerId="LiveId" clId="{383F95CF-6EF6-4F8E-8EFE-5F38420B19ED}" dt="2026-08-14T08:35:39.053" v="0" actId="2696"/>
        <pc:sldMkLst>
          <pc:docMk/>
          <pc:sldMk cId="3004757781" sldId="331"/>
        </pc:sldMkLst>
      </pc:sldChg>
      <pc:sldChg chg="del">
        <pc:chgData name="Roland Tan" userId="cb33c7776880a186" providerId="LiveId" clId="{383F95CF-6EF6-4F8E-8EFE-5F38420B19ED}" dt="2026-08-14T08:35:39.053" v="0" actId="2696"/>
        <pc:sldMkLst>
          <pc:docMk/>
          <pc:sldMk cId="2169436" sldId="336"/>
        </pc:sldMkLst>
      </pc:sldChg>
      <pc:sldChg chg="del">
        <pc:chgData name="Roland Tan" userId="cb33c7776880a186" providerId="LiveId" clId="{383F95CF-6EF6-4F8E-8EFE-5F38420B19ED}" dt="2026-08-14T08:35:39.053" v="0" actId="2696"/>
        <pc:sldMkLst>
          <pc:docMk/>
          <pc:sldMk cId="1891824888" sldId="345"/>
        </pc:sldMkLst>
      </pc:sldChg>
      <pc:sldChg chg="del">
        <pc:chgData name="Roland Tan" userId="cb33c7776880a186" providerId="LiveId" clId="{383F95CF-6EF6-4F8E-8EFE-5F38420B19ED}" dt="2026-08-14T08:35:39.053" v="0" actId="2696"/>
        <pc:sldMkLst>
          <pc:docMk/>
          <pc:sldMk cId="1340049832" sldId="348"/>
        </pc:sldMkLst>
      </pc:sldChg>
      <pc:sldChg chg="del">
        <pc:chgData name="Roland Tan" userId="cb33c7776880a186" providerId="LiveId" clId="{383F95CF-6EF6-4F8E-8EFE-5F38420B19ED}" dt="2026-08-14T08:35:39.053" v="0" actId="2696"/>
        <pc:sldMkLst>
          <pc:docMk/>
          <pc:sldMk cId="432532213" sldId="361"/>
        </pc:sldMkLst>
      </pc:sldChg>
      <pc:sldChg chg="del">
        <pc:chgData name="Roland Tan" userId="cb33c7776880a186" providerId="LiveId" clId="{383F95CF-6EF6-4F8E-8EFE-5F38420B19ED}" dt="2026-08-14T08:35:39.053" v="0" actId="2696"/>
        <pc:sldMkLst>
          <pc:docMk/>
          <pc:sldMk cId="3193154858" sldId="362"/>
        </pc:sldMkLst>
      </pc:sldChg>
      <pc:sldChg chg="del">
        <pc:chgData name="Roland Tan" userId="cb33c7776880a186" providerId="LiveId" clId="{383F95CF-6EF6-4F8E-8EFE-5F38420B19ED}" dt="2026-08-14T08:35:39.053" v="0" actId="2696"/>
        <pc:sldMkLst>
          <pc:docMk/>
          <pc:sldMk cId="3652408259" sldId="363"/>
        </pc:sldMkLst>
      </pc:sldChg>
      <pc:sldChg chg="del">
        <pc:chgData name="Roland Tan" userId="cb33c7776880a186" providerId="LiveId" clId="{383F95CF-6EF6-4F8E-8EFE-5F38420B19ED}" dt="2026-08-14T08:35:39.053" v="0" actId="2696"/>
        <pc:sldMkLst>
          <pc:docMk/>
          <pc:sldMk cId="540752326" sldId="364"/>
        </pc:sldMkLst>
      </pc:sldChg>
      <pc:sldChg chg="del">
        <pc:chgData name="Roland Tan" userId="cb33c7776880a186" providerId="LiveId" clId="{383F95CF-6EF6-4F8E-8EFE-5F38420B19ED}" dt="2026-08-14T08:35:39.053" v="0" actId="2696"/>
        <pc:sldMkLst>
          <pc:docMk/>
          <pc:sldMk cId="2635378793" sldId="365"/>
        </pc:sldMkLst>
      </pc:sldChg>
      <pc:sldChg chg="del">
        <pc:chgData name="Roland Tan" userId="cb33c7776880a186" providerId="LiveId" clId="{383F95CF-6EF6-4F8E-8EFE-5F38420B19ED}" dt="2026-08-14T08:35:39.053" v="0" actId="2696"/>
        <pc:sldMkLst>
          <pc:docMk/>
          <pc:sldMk cId="2869033249" sldId="367"/>
        </pc:sldMkLst>
      </pc:sldChg>
      <pc:sldChg chg="ord">
        <pc:chgData name="Roland Tan" userId="cb33c7776880a186" providerId="LiveId" clId="{383F95CF-6EF6-4F8E-8EFE-5F38420B19ED}" dt="2026-08-14T15:10:36.112" v="22"/>
        <pc:sldMkLst>
          <pc:docMk/>
          <pc:sldMk cId="2137455292" sldId="375"/>
        </pc:sldMkLst>
      </pc:sldChg>
      <pc:sldChg chg="modSp mod">
        <pc:chgData name="Roland Tan" userId="cb33c7776880a186" providerId="LiveId" clId="{383F95CF-6EF6-4F8E-8EFE-5F38420B19ED}" dt="2026-08-15T04:02:06.015" v="700" actId="20577"/>
        <pc:sldMkLst>
          <pc:docMk/>
          <pc:sldMk cId="3656516170" sldId="376"/>
        </pc:sldMkLst>
        <pc:spChg chg="mod">
          <ac:chgData name="Roland Tan" userId="cb33c7776880a186" providerId="LiveId" clId="{383F95CF-6EF6-4F8E-8EFE-5F38420B19ED}" dt="2026-08-15T04:02:06.015" v="700" actId="20577"/>
          <ac:spMkLst>
            <pc:docMk/>
            <pc:sldMk cId="3656516170" sldId="376"/>
            <ac:spMk id="2" creationId="{DB5CCD8B-EB0A-5103-AD9E-1ADEE186F78C}"/>
          </ac:spMkLst>
        </pc:spChg>
      </pc:sldChg>
      <pc:sldChg chg="modSp mod">
        <pc:chgData name="Roland Tan" userId="cb33c7776880a186" providerId="LiveId" clId="{383F95CF-6EF6-4F8E-8EFE-5F38420B19ED}" dt="2026-08-15T06:20:00.200" v="761" actId="1076"/>
        <pc:sldMkLst>
          <pc:docMk/>
          <pc:sldMk cId="4213681871" sldId="377"/>
        </pc:sldMkLst>
        <pc:spChg chg="mod">
          <ac:chgData name="Roland Tan" userId="cb33c7776880a186" providerId="LiveId" clId="{383F95CF-6EF6-4F8E-8EFE-5F38420B19ED}" dt="2026-08-15T06:20:00.200" v="761" actId="1076"/>
          <ac:spMkLst>
            <pc:docMk/>
            <pc:sldMk cId="4213681871" sldId="377"/>
            <ac:spMk id="6" creationId="{80C1384F-D99C-3A57-980E-02E2D54BA8A8}"/>
          </ac:spMkLst>
        </pc:spChg>
      </pc:sldChg>
      <pc:sldChg chg="del">
        <pc:chgData name="Roland Tan" userId="cb33c7776880a186" providerId="LiveId" clId="{383F95CF-6EF6-4F8E-8EFE-5F38420B19ED}" dt="2026-08-14T08:35:39.053" v="0" actId="2696"/>
        <pc:sldMkLst>
          <pc:docMk/>
          <pc:sldMk cId="1570234731" sldId="388"/>
        </pc:sldMkLst>
      </pc:sldChg>
      <pc:sldChg chg="del">
        <pc:chgData name="Roland Tan" userId="cb33c7776880a186" providerId="LiveId" clId="{383F95CF-6EF6-4F8E-8EFE-5F38420B19ED}" dt="2026-08-14T08:35:39.053" v="0" actId="2696"/>
        <pc:sldMkLst>
          <pc:docMk/>
          <pc:sldMk cId="2730930654" sldId="389"/>
        </pc:sldMkLst>
      </pc:sldChg>
      <pc:sldChg chg="del">
        <pc:chgData name="Roland Tan" userId="cb33c7776880a186" providerId="LiveId" clId="{383F95CF-6EF6-4F8E-8EFE-5F38420B19ED}" dt="2026-08-14T08:35:39.053" v="0" actId="2696"/>
        <pc:sldMkLst>
          <pc:docMk/>
          <pc:sldMk cId="2158231965" sldId="391"/>
        </pc:sldMkLst>
      </pc:sldChg>
      <pc:sldChg chg="del">
        <pc:chgData name="Roland Tan" userId="cb33c7776880a186" providerId="LiveId" clId="{383F95CF-6EF6-4F8E-8EFE-5F38420B19ED}" dt="2026-08-14T08:35:39.053" v="0" actId="2696"/>
        <pc:sldMkLst>
          <pc:docMk/>
          <pc:sldMk cId="1435517551" sldId="396"/>
        </pc:sldMkLst>
      </pc:sldChg>
      <pc:sldChg chg="del">
        <pc:chgData name="Roland Tan" userId="cb33c7776880a186" providerId="LiveId" clId="{383F95CF-6EF6-4F8E-8EFE-5F38420B19ED}" dt="2026-08-14T08:35:39.053" v="0" actId="2696"/>
        <pc:sldMkLst>
          <pc:docMk/>
          <pc:sldMk cId="492140250" sldId="397"/>
        </pc:sldMkLst>
      </pc:sldChg>
      <pc:sldChg chg="del">
        <pc:chgData name="Roland Tan" userId="cb33c7776880a186" providerId="LiveId" clId="{383F95CF-6EF6-4F8E-8EFE-5F38420B19ED}" dt="2026-08-14T08:35:39.053" v="0" actId="2696"/>
        <pc:sldMkLst>
          <pc:docMk/>
          <pc:sldMk cId="4221876695" sldId="398"/>
        </pc:sldMkLst>
      </pc:sldChg>
      <pc:sldChg chg="del">
        <pc:chgData name="Roland Tan" userId="cb33c7776880a186" providerId="LiveId" clId="{383F95CF-6EF6-4F8E-8EFE-5F38420B19ED}" dt="2026-08-14T08:35:39.053" v="0" actId="2696"/>
        <pc:sldMkLst>
          <pc:docMk/>
          <pc:sldMk cId="671799584" sldId="399"/>
        </pc:sldMkLst>
      </pc:sldChg>
      <pc:sldChg chg="del">
        <pc:chgData name="Roland Tan" userId="cb33c7776880a186" providerId="LiveId" clId="{383F95CF-6EF6-4F8E-8EFE-5F38420B19ED}" dt="2026-08-14T08:35:39.053" v="0" actId="2696"/>
        <pc:sldMkLst>
          <pc:docMk/>
          <pc:sldMk cId="3996736456" sldId="400"/>
        </pc:sldMkLst>
      </pc:sldChg>
      <pc:sldChg chg="del">
        <pc:chgData name="Roland Tan" userId="cb33c7776880a186" providerId="LiveId" clId="{383F95CF-6EF6-4F8E-8EFE-5F38420B19ED}" dt="2026-08-14T08:35:39.053" v="0" actId="2696"/>
        <pc:sldMkLst>
          <pc:docMk/>
          <pc:sldMk cId="4190314681" sldId="401"/>
        </pc:sldMkLst>
      </pc:sldChg>
      <pc:sldChg chg="add del">
        <pc:chgData name="Roland Tan" userId="cb33c7776880a186" providerId="LiveId" clId="{383F95CF-6EF6-4F8E-8EFE-5F38420B19ED}" dt="2026-08-15T06:11:23.280" v="745" actId="2696"/>
        <pc:sldMkLst>
          <pc:docMk/>
          <pc:sldMk cId="794895403" sldId="402"/>
        </pc:sldMkLst>
      </pc:sldChg>
      <pc:sldChg chg="modSp del mod">
        <pc:chgData name="Roland Tan" userId="cb33c7776880a186" providerId="LiveId" clId="{383F95CF-6EF6-4F8E-8EFE-5F38420B19ED}" dt="2026-08-15T05:49:48.333" v="702" actId="2696"/>
        <pc:sldMkLst>
          <pc:docMk/>
          <pc:sldMk cId="1613169715" sldId="402"/>
        </pc:sldMkLst>
        <pc:spChg chg="mod">
          <ac:chgData name="Roland Tan" userId="cb33c7776880a186" providerId="LiveId" clId="{383F95CF-6EF6-4F8E-8EFE-5F38420B19ED}" dt="2026-08-15T03:41:28.459" v="529" actId="20577"/>
          <ac:spMkLst>
            <pc:docMk/>
            <pc:sldMk cId="1613169715" sldId="402"/>
            <ac:spMk id="2" creationId="{1DE1612A-CEB1-8489-7F3A-20AA134E2012}"/>
          </ac:spMkLst>
        </pc:spChg>
        <pc:spChg chg="mod">
          <ac:chgData name="Roland Tan" userId="cb33c7776880a186" providerId="LiveId" clId="{383F95CF-6EF6-4F8E-8EFE-5F38420B19ED}" dt="2026-08-15T03:41:03.415" v="521" actId="20577"/>
          <ac:spMkLst>
            <pc:docMk/>
            <pc:sldMk cId="1613169715" sldId="402"/>
            <ac:spMk id="6" creationId="{5B611A2E-C4E9-2F19-D88D-91CD92E7CD71}"/>
          </ac:spMkLst>
        </pc:spChg>
        <pc:spChg chg="mod">
          <ac:chgData name="Roland Tan" userId="cb33c7776880a186" providerId="LiveId" clId="{383F95CF-6EF6-4F8E-8EFE-5F38420B19ED}" dt="2026-08-15T03:41:59.077" v="530" actId="13926"/>
          <ac:spMkLst>
            <pc:docMk/>
            <pc:sldMk cId="1613169715" sldId="402"/>
            <ac:spMk id="7" creationId="{6731EDC1-8909-1674-8C84-5809A8DBCF66}"/>
          </ac:spMkLst>
        </pc:spChg>
      </pc:sldChg>
      <pc:sldChg chg="del">
        <pc:chgData name="Roland Tan" userId="cb33c7776880a186" providerId="LiveId" clId="{383F95CF-6EF6-4F8E-8EFE-5F38420B19ED}" dt="2026-08-14T16:00:17.428" v="450" actId="2696"/>
        <pc:sldMkLst>
          <pc:docMk/>
          <pc:sldMk cId="812994784" sldId="403"/>
        </pc:sldMkLst>
      </pc:sldChg>
      <pc:sldChg chg="add del">
        <pc:chgData name="Roland Tan" userId="cb33c7776880a186" providerId="LiveId" clId="{383F95CF-6EF6-4F8E-8EFE-5F38420B19ED}" dt="2026-08-15T02:58:13.417" v="460" actId="2696"/>
        <pc:sldMkLst>
          <pc:docMk/>
          <pc:sldMk cId="3672166014" sldId="403"/>
        </pc:sldMkLst>
      </pc:sldChg>
      <pc:sldChg chg="del">
        <pc:chgData name="Roland Tan" userId="cb33c7776880a186" providerId="LiveId" clId="{383F95CF-6EF6-4F8E-8EFE-5F38420B19ED}" dt="2026-08-14T08:35:39.053" v="0" actId="2696"/>
        <pc:sldMkLst>
          <pc:docMk/>
          <pc:sldMk cId="2943125192" sldId="404"/>
        </pc:sldMkLst>
      </pc:sldChg>
      <pc:sldChg chg="ord">
        <pc:chgData name="Roland Tan" userId="cb33c7776880a186" providerId="LiveId" clId="{383F95CF-6EF6-4F8E-8EFE-5F38420B19ED}" dt="2026-08-14T13:59:38.755" v="14"/>
        <pc:sldMkLst>
          <pc:docMk/>
          <pc:sldMk cId="886616704" sldId="405"/>
        </pc:sldMkLst>
      </pc:sldChg>
      <pc:sldChg chg="modSp mod ord">
        <pc:chgData name="Roland Tan" userId="cb33c7776880a186" providerId="LiveId" clId="{383F95CF-6EF6-4F8E-8EFE-5F38420B19ED}" dt="2026-08-15T03:35:43.955" v="480" actId="1076"/>
        <pc:sldMkLst>
          <pc:docMk/>
          <pc:sldMk cId="3658748634" sldId="406"/>
        </pc:sldMkLst>
        <pc:spChg chg="mod">
          <ac:chgData name="Roland Tan" userId="cb33c7776880a186" providerId="LiveId" clId="{383F95CF-6EF6-4F8E-8EFE-5F38420B19ED}" dt="2026-08-15T03:35:34.277" v="479" actId="207"/>
          <ac:spMkLst>
            <pc:docMk/>
            <pc:sldMk cId="3658748634" sldId="406"/>
            <ac:spMk id="6" creationId="{978B9E90-2ACC-6E1F-CDD2-044DD57B05C7}"/>
          </ac:spMkLst>
        </pc:spChg>
        <pc:spChg chg="mod">
          <ac:chgData name="Roland Tan" userId="cb33c7776880a186" providerId="LiveId" clId="{383F95CF-6EF6-4F8E-8EFE-5F38420B19ED}" dt="2026-08-15T03:35:43.955" v="480" actId="1076"/>
          <ac:spMkLst>
            <pc:docMk/>
            <pc:sldMk cId="3658748634" sldId="406"/>
            <ac:spMk id="14" creationId="{0ADB2262-2BFA-C255-79F0-9444645D4ACB}"/>
          </ac:spMkLst>
        </pc:spChg>
        <pc:picChg chg="mod">
          <ac:chgData name="Roland Tan" userId="cb33c7776880a186" providerId="LiveId" clId="{383F95CF-6EF6-4F8E-8EFE-5F38420B19ED}" dt="2026-08-15T03:34:44.559" v="475" actId="1076"/>
          <ac:picMkLst>
            <pc:docMk/>
            <pc:sldMk cId="3658748634" sldId="406"/>
            <ac:picMk id="10" creationId="{A59106B6-BD49-CB49-3BD5-C6AAA1E8581A}"/>
          </ac:picMkLst>
        </pc:picChg>
      </pc:sldChg>
      <pc:sldChg chg="modSp mod ord">
        <pc:chgData name="Roland Tan" userId="cb33c7776880a186" providerId="LiveId" clId="{383F95CF-6EF6-4F8E-8EFE-5F38420B19ED}" dt="2026-08-15T03:37:10.432" v="496" actId="14100"/>
        <pc:sldMkLst>
          <pc:docMk/>
          <pc:sldMk cId="3984919697" sldId="408"/>
        </pc:sldMkLst>
        <pc:spChg chg="mod">
          <ac:chgData name="Roland Tan" userId="cb33c7776880a186" providerId="LiveId" clId="{383F95CF-6EF6-4F8E-8EFE-5F38420B19ED}" dt="2026-08-15T03:37:10.432" v="496" actId="14100"/>
          <ac:spMkLst>
            <pc:docMk/>
            <pc:sldMk cId="3984919697" sldId="408"/>
            <ac:spMk id="9" creationId="{43B08FF7-10E9-042C-C912-AA5CD16497B7}"/>
          </ac:spMkLst>
        </pc:spChg>
      </pc:sldChg>
      <pc:sldChg chg="addSp delSp modSp mod ord">
        <pc:chgData name="Roland Tan" userId="cb33c7776880a186" providerId="LiveId" clId="{383F95CF-6EF6-4F8E-8EFE-5F38420B19ED}" dt="2026-08-15T03:59:06.481" v="675" actId="255"/>
        <pc:sldMkLst>
          <pc:docMk/>
          <pc:sldMk cId="698138646" sldId="410"/>
        </pc:sldMkLst>
        <pc:spChg chg="add mod">
          <ac:chgData name="Roland Tan" userId="cb33c7776880a186" providerId="LiveId" clId="{383F95CF-6EF6-4F8E-8EFE-5F38420B19ED}" dt="2026-08-15T03:58:55.983" v="674" actId="255"/>
          <ac:spMkLst>
            <pc:docMk/>
            <pc:sldMk cId="698138646" sldId="410"/>
            <ac:spMk id="12" creationId="{5B138A2A-392B-4FDE-BB24-A5BBEB0AE683}"/>
          </ac:spMkLst>
        </pc:spChg>
        <pc:spChg chg="add del mod">
          <ac:chgData name="Roland Tan" userId="cb33c7776880a186" providerId="LiveId" clId="{383F95CF-6EF6-4F8E-8EFE-5F38420B19ED}" dt="2026-08-15T03:59:06.481" v="675" actId="255"/>
          <ac:spMkLst>
            <pc:docMk/>
            <pc:sldMk cId="698138646" sldId="410"/>
            <ac:spMk id="16" creationId="{58503AED-7E4F-D7DB-9019-EA519BA82B76}"/>
          </ac:spMkLst>
        </pc:spChg>
        <pc:spChg chg="add del mod">
          <ac:chgData name="Roland Tan" userId="cb33c7776880a186" providerId="LiveId" clId="{383F95CF-6EF6-4F8E-8EFE-5F38420B19ED}" dt="2026-08-15T03:58:24.551" v="672" actId="255"/>
          <ac:spMkLst>
            <pc:docMk/>
            <pc:sldMk cId="698138646" sldId="410"/>
            <ac:spMk id="19" creationId="{0D7CD66B-EF26-A0C2-AE3B-B4035428875F}"/>
          </ac:spMkLst>
        </pc:spChg>
        <pc:spChg chg="add mod">
          <ac:chgData name="Roland Tan" userId="cb33c7776880a186" providerId="LiveId" clId="{383F95CF-6EF6-4F8E-8EFE-5F38420B19ED}" dt="2026-08-15T03:58:43.207" v="673" actId="255"/>
          <ac:spMkLst>
            <pc:docMk/>
            <pc:sldMk cId="698138646" sldId="410"/>
            <ac:spMk id="22" creationId="{A2D83796-7931-96DC-200F-9C808A663066}"/>
          </ac:spMkLst>
        </pc:spChg>
        <pc:picChg chg="mod">
          <ac:chgData name="Roland Tan" userId="cb33c7776880a186" providerId="LiveId" clId="{383F95CF-6EF6-4F8E-8EFE-5F38420B19ED}" dt="2026-08-15T03:51:11.692" v="605" actId="1076"/>
          <ac:picMkLst>
            <pc:docMk/>
            <pc:sldMk cId="698138646" sldId="410"/>
            <ac:picMk id="7" creationId="{C30B7FD9-CD73-E0ED-C997-E62021F2F49B}"/>
          </ac:picMkLst>
        </pc:picChg>
      </pc:sldChg>
      <pc:sldChg chg="modSp mod">
        <pc:chgData name="Roland Tan" userId="cb33c7776880a186" providerId="LiveId" clId="{383F95CF-6EF6-4F8E-8EFE-5F38420B19ED}" dt="2026-08-15T07:05:15.305" v="793" actId="20577"/>
        <pc:sldMkLst>
          <pc:docMk/>
          <pc:sldMk cId="2702542000" sldId="411"/>
        </pc:sldMkLst>
        <pc:spChg chg="mod">
          <ac:chgData name="Roland Tan" userId="cb33c7776880a186" providerId="LiveId" clId="{383F95CF-6EF6-4F8E-8EFE-5F38420B19ED}" dt="2026-08-15T07:05:15.305" v="793" actId="20577"/>
          <ac:spMkLst>
            <pc:docMk/>
            <pc:sldMk cId="2702542000" sldId="411"/>
            <ac:spMk id="2" creationId="{EA59F865-355D-35C1-F058-AE027E710BD2}"/>
          </ac:spMkLst>
        </pc:spChg>
      </pc:sldChg>
      <pc:sldChg chg="del">
        <pc:chgData name="Roland Tan" userId="cb33c7776880a186" providerId="LiveId" clId="{383F95CF-6EF6-4F8E-8EFE-5F38420B19ED}" dt="2026-08-14T08:35:39.053" v="0" actId="2696"/>
        <pc:sldMkLst>
          <pc:docMk/>
          <pc:sldMk cId="1834253272" sldId="413"/>
        </pc:sldMkLst>
      </pc:sldChg>
      <pc:sldChg chg="del">
        <pc:chgData name="Roland Tan" userId="cb33c7776880a186" providerId="LiveId" clId="{383F95CF-6EF6-4F8E-8EFE-5F38420B19ED}" dt="2026-08-14T08:35:39.053" v="0" actId="2696"/>
        <pc:sldMkLst>
          <pc:docMk/>
          <pc:sldMk cId="2610370887" sldId="414"/>
        </pc:sldMkLst>
      </pc:sldChg>
      <pc:sldChg chg="addSp delSp modSp new del mod">
        <pc:chgData name="Roland Tan" userId="cb33c7776880a186" providerId="LiveId" clId="{383F95CF-6EF6-4F8E-8EFE-5F38420B19ED}" dt="2026-08-15T02:58:13.417" v="460" actId="2696"/>
        <pc:sldMkLst>
          <pc:docMk/>
          <pc:sldMk cId="524967190" sldId="416"/>
        </pc:sldMkLst>
        <pc:spChg chg="del">
          <ac:chgData name="Roland Tan" userId="cb33c7776880a186" providerId="LiveId" clId="{383F95CF-6EF6-4F8E-8EFE-5F38420B19ED}" dt="2026-08-14T12:57:56.301" v="3"/>
          <ac:spMkLst>
            <pc:docMk/>
            <pc:sldMk cId="524967190" sldId="416"/>
            <ac:spMk id="3" creationId="{F35E8313-7A4C-B197-33D6-81AAD9862380}"/>
          </ac:spMkLst>
        </pc:spChg>
        <pc:picChg chg="add mod ord">
          <ac:chgData name="Roland Tan" userId="cb33c7776880a186" providerId="LiveId" clId="{383F95CF-6EF6-4F8E-8EFE-5F38420B19ED}" dt="2026-08-14T12:58:04.995" v="5" actId="14100"/>
          <ac:picMkLst>
            <pc:docMk/>
            <pc:sldMk cId="524967190" sldId="416"/>
            <ac:picMk id="6" creationId="{B5D519A3-E9D9-7BBB-9DBF-2A37F86087F1}"/>
          </ac:picMkLst>
        </pc:picChg>
        <pc:picChg chg="add mod">
          <ac:chgData name="Roland Tan" userId="cb33c7776880a186" providerId="LiveId" clId="{383F95CF-6EF6-4F8E-8EFE-5F38420B19ED}" dt="2026-08-14T14:02:56.721" v="20" actId="1076"/>
          <ac:picMkLst>
            <pc:docMk/>
            <pc:sldMk cId="524967190" sldId="416"/>
            <ac:picMk id="8" creationId="{830D52ED-92B7-77AE-ADAA-3F7C64799FA7}"/>
          </ac:picMkLst>
        </pc:picChg>
      </pc:sldChg>
      <pc:sldChg chg="del">
        <pc:chgData name="Roland Tan" userId="cb33c7776880a186" providerId="LiveId" clId="{383F95CF-6EF6-4F8E-8EFE-5F38420B19ED}" dt="2026-08-14T08:35:39.053" v="0" actId="2696"/>
        <pc:sldMkLst>
          <pc:docMk/>
          <pc:sldMk cId="3654599111" sldId="416"/>
        </pc:sldMkLst>
      </pc:sldChg>
      <pc:sldChg chg="del">
        <pc:chgData name="Roland Tan" userId="cb33c7776880a186" providerId="LiveId" clId="{383F95CF-6EF6-4F8E-8EFE-5F38420B19ED}" dt="2026-08-14T08:35:39.053" v="0" actId="2696"/>
        <pc:sldMkLst>
          <pc:docMk/>
          <pc:sldMk cId="1311491097" sldId="417"/>
        </pc:sldMkLst>
      </pc:sldChg>
      <pc:sldChg chg="addSp delSp modSp new del mod">
        <pc:chgData name="Roland Tan" userId="cb33c7776880a186" providerId="LiveId" clId="{383F95CF-6EF6-4F8E-8EFE-5F38420B19ED}" dt="2026-08-15T02:58:13.417" v="460" actId="2696"/>
        <pc:sldMkLst>
          <pc:docMk/>
          <pc:sldMk cId="1417977723" sldId="417"/>
        </pc:sldMkLst>
        <pc:spChg chg="del">
          <ac:chgData name="Roland Tan" userId="cb33c7776880a186" providerId="LiveId" clId="{383F95CF-6EF6-4F8E-8EFE-5F38420B19ED}" dt="2026-08-14T13:03:32.007" v="8"/>
          <ac:spMkLst>
            <pc:docMk/>
            <pc:sldMk cId="1417977723" sldId="417"/>
            <ac:spMk id="3" creationId="{E42C5A2D-3274-3B7A-819B-436AB50B97C3}"/>
          </ac:spMkLst>
        </pc:spChg>
        <pc:picChg chg="add mod ord">
          <ac:chgData name="Roland Tan" userId="cb33c7776880a186" providerId="LiveId" clId="{383F95CF-6EF6-4F8E-8EFE-5F38420B19ED}" dt="2026-08-14T13:03:41.569" v="10" actId="14100"/>
          <ac:picMkLst>
            <pc:docMk/>
            <pc:sldMk cId="1417977723" sldId="417"/>
            <ac:picMk id="6" creationId="{48813804-741C-DC1A-0845-B009ACEB4D85}"/>
          </ac:picMkLst>
        </pc:picChg>
      </pc:sldChg>
      <pc:sldChg chg="addSp delSp modSp new del mod">
        <pc:chgData name="Roland Tan" userId="cb33c7776880a186" providerId="LiveId" clId="{383F95CF-6EF6-4F8E-8EFE-5F38420B19ED}" dt="2026-08-15T02:58:13.417" v="460" actId="2696"/>
        <pc:sldMkLst>
          <pc:docMk/>
          <pc:sldMk cId="2180129082" sldId="418"/>
        </pc:sldMkLst>
        <pc:spChg chg="del">
          <ac:chgData name="Roland Tan" userId="cb33c7776880a186" providerId="LiveId" clId="{383F95CF-6EF6-4F8E-8EFE-5F38420B19ED}" dt="2026-08-14T13:04:11.449" v="12" actId="22"/>
          <ac:spMkLst>
            <pc:docMk/>
            <pc:sldMk cId="2180129082" sldId="418"/>
            <ac:spMk id="3" creationId="{0DD95B39-43F5-E231-2670-8F15603ED9F1}"/>
          </ac:spMkLst>
        </pc:spChg>
        <pc:picChg chg="add mod ord">
          <ac:chgData name="Roland Tan" userId="cb33c7776880a186" providerId="LiveId" clId="{383F95CF-6EF6-4F8E-8EFE-5F38420B19ED}" dt="2026-08-14T13:04:11.449" v="12" actId="22"/>
          <ac:picMkLst>
            <pc:docMk/>
            <pc:sldMk cId="2180129082" sldId="418"/>
            <ac:picMk id="6" creationId="{DB3BCA5D-1D56-9726-F81B-67D0851A59C0}"/>
          </ac:picMkLst>
        </pc:picChg>
      </pc:sldChg>
      <pc:sldChg chg="modSp add del mod">
        <pc:chgData name="Roland Tan" userId="cb33c7776880a186" providerId="LiveId" clId="{383F95CF-6EF6-4F8E-8EFE-5F38420B19ED}" dt="2026-08-14T15:44:10.755" v="202" actId="2696"/>
        <pc:sldMkLst>
          <pc:docMk/>
          <pc:sldMk cId="2529884836" sldId="419"/>
        </pc:sldMkLst>
        <pc:spChg chg="mod">
          <ac:chgData name="Roland Tan" userId="cb33c7776880a186" providerId="LiveId" clId="{383F95CF-6EF6-4F8E-8EFE-5F38420B19ED}" dt="2026-08-14T15:42:57.392" v="199" actId="255"/>
          <ac:spMkLst>
            <pc:docMk/>
            <pc:sldMk cId="2529884836" sldId="419"/>
            <ac:spMk id="6" creationId="{A9E3407F-4BDF-35BE-C0B4-7160928CA6CE}"/>
          </ac:spMkLst>
        </pc:spChg>
      </pc:sldChg>
      <pc:sldChg chg="modSp add del mod">
        <pc:chgData name="Roland Tan" userId="cb33c7776880a186" providerId="LiveId" clId="{383F95CF-6EF6-4F8E-8EFE-5F38420B19ED}" dt="2026-08-15T06:15:46.814" v="758" actId="2696"/>
        <pc:sldMkLst>
          <pc:docMk/>
          <pc:sldMk cId="2129032940" sldId="420"/>
        </pc:sldMkLst>
        <pc:spChg chg="mod">
          <ac:chgData name="Roland Tan" userId="cb33c7776880a186" providerId="LiveId" clId="{383F95CF-6EF6-4F8E-8EFE-5F38420B19ED}" dt="2026-08-15T03:43:25.147" v="550" actId="6549"/>
          <ac:spMkLst>
            <pc:docMk/>
            <pc:sldMk cId="2129032940" sldId="420"/>
            <ac:spMk id="2" creationId="{F36DCE60-528F-6A4C-48E4-7B60C57D095F}"/>
          </ac:spMkLst>
        </pc:spChg>
        <pc:spChg chg="mod">
          <ac:chgData name="Roland Tan" userId="cb33c7776880a186" providerId="LiveId" clId="{383F95CF-6EF6-4F8E-8EFE-5F38420B19ED}" dt="2026-08-15T03:43:42.540" v="552" actId="20577"/>
          <ac:spMkLst>
            <pc:docMk/>
            <pc:sldMk cId="2129032940" sldId="420"/>
            <ac:spMk id="6" creationId="{D2395F34-1452-ED56-89FE-B8970F61CD42}"/>
          </ac:spMkLst>
        </pc:spChg>
        <pc:spChg chg="mod">
          <ac:chgData name="Roland Tan" userId="cb33c7776880a186" providerId="LiveId" clId="{383F95CF-6EF6-4F8E-8EFE-5F38420B19ED}" dt="2026-08-14T15:54:47.751" v="308" actId="14100"/>
          <ac:spMkLst>
            <pc:docMk/>
            <pc:sldMk cId="2129032940" sldId="420"/>
            <ac:spMk id="10" creationId="{2EA271B8-B60B-E96C-9840-8A5EEE31EE68}"/>
          </ac:spMkLst>
        </pc:spChg>
        <pc:spChg chg="mod">
          <ac:chgData name="Roland Tan" userId="cb33c7776880a186" providerId="LiveId" clId="{383F95CF-6EF6-4F8E-8EFE-5F38420B19ED}" dt="2026-08-14T15:54:58.421" v="310" actId="14100"/>
          <ac:spMkLst>
            <pc:docMk/>
            <pc:sldMk cId="2129032940" sldId="420"/>
            <ac:spMk id="14" creationId="{62ECCC7B-FE8A-FDAB-A4A8-2E274A54E724}"/>
          </ac:spMkLst>
        </pc:spChg>
      </pc:sldChg>
      <pc:sldChg chg="modSp add del mod">
        <pc:chgData name="Roland Tan" userId="cb33c7776880a186" providerId="LiveId" clId="{383F95CF-6EF6-4F8E-8EFE-5F38420B19ED}" dt="2026-08-14T16:16:46.461" v="457" actId="2696"/>
        <pc:sldMkLst>
          <pc:docMk/>
          <pc:sldMk cId="144086185" sldId="421"/>
        </pc:sldMkLst>
        <pc:spChg chg="mod">
          <ac:chgData name="Roland Tan" userId="cb33c7776880a186" providerId="LiveId" clId="{383F95CF-6EF6-4F8E-8EFE-5F38420B19ED}" dt="2026-08-14T16:09:40.661" v="456" actId="20577"/>
          <ac:spMkLst>
            <pc:docMk/>
            <pc:sldMk cId="144086185" sldId="421"/>
            <ac:spMk id="2" creationId="{6DFE10BE-7E2B-7C8F-CFE9-7FB811F0DDAF}"/>
          </ac:spMkLst>
        </pc:spChg>
      </pc:sldChg>
      <pc:sldChg chg="modSp add mod">
        <pc:chgData name="Roland Tan" userId="cb33c7776880a186" providerId="LiveId" clId="{383F95CF-6EF6-4F8E-8EFE-5F38420B19ED}" dt="2026-08-15T03:00:14.694" v="474" actId="20577"/>
        <pc:sldMkLst>
          <pc:docMk/>
          <pc:sldMk cId="1343383069" sldId="421"/>
        </pc:sldMkLst>
        <pc:spChg chg="mod">
          <ac:chgData name="Roland Tan" userId="cb33c7776880a186" providerId="LiveId" clId="{383F95CF-6EF6-4F8E-8EFE-5F38420B19ED}" dt="2026-08-15T03:00:14.694" v="474" actId="20577"/>
          <ac:spMkLst>
            <pc:docMk/>
            <pc:sldMk cId="1343383069" sldId="421"/>
            <ac:spMk id="12" creationId="{1F47FCBB-8075-26DD-7425-5F303DF067C7}"/>
          </ac:spMkLst>
        </pc:spChg>
      </pc:sldChg>
      <pc:sldChg chg="add del">
        <pc:chgData name="Roland Tan" userId="cb33c7776880a186" providerId="LiveId" clId="{383F95CF-6EF6-4F8E-8EFE-5F38420B19ED}" dt="2026-08-15T06:12:41.017" v="750" actId="2696"/>
        <pc:sldMkLst>
          <pc:docMk/>
          <pc:sldMk cId="79679038" sldId="422"/>
        </pc:sldMkLst>
      </pc:sldChg>
      <pc:sldChg chg="add del">
        <pc:chgData name="Roland Tan" userId="cb33c7776880a186" providerId="LiveId" clId="{383F95CF-6EF6-4F8E-8EFE-5F38420B19ED}" dt="2026-08-15T06:11:23.280" v="745" actId="2696"/>
        <pc:sldMkLst>
          <pc:docMk/>
          <pc:sldMk cId="1845757878" sldId="423"/>
        </pc:sldMkLst>
      </pc:sldChg>
      <pc:sldChg chg="modSp add mod">
        <pc:chgData name="Roland Tan" userId="cb33c7776880a186" providerId="LiveId" clId="{383F95CF-6EF6-4F8E-8EFE-5F38420B19ED}" dt="2026-08-15T07:04:31.764" v="768" actId="6549"/>
        <pc:sldMkLst>
          <pc:docMk/>
          <pc:sldMk cId="2994081981" sldId="423"/>
        </pc:sldMkLst>
        <pc:spChg chg="mod">
          <ac:chgData name="Roland Tan" userId="cb33c7776880a186" providerId="LiveId" clId="{383F95CF-6EF6-4F8E-8EFE-5F38420B19ED}" dt="2026-08-15T06:12:11.408" v="748" actId="255"/>
          <ac:spMkLst>
            <pc:docMk/>
            <pc:sldMk cId="2994081981" sldId="423"/>
            <ac:spMk id="2" creationId="{954548CB-FA8A-9B8B-C70F-16501BEEE8A2}"/>
          </ac:spMkLst>
        </pc:spChg>
        <pc:spChg chg="mod">
          <ac:chgData name="Roland Tan" userId="cb33c7776880a186" providerId="LiveId" clId="{383F95CF-6EF6-4F8E-8EFE-5F38420B19ED}" dt="2026-08-15T07:04:31.764" v="768" actId="6549"/>
          <ac:spMkLst>
            <pc:docMk/>
            <pc:sldMk cId="2994081981" sldId="423"/>
            <ac:spMk id="4" creationId="{4E8E2310-7BE2-609D-AB55-34A5B2B1B7A4}"/>
          </ac:spMkLst>
        </pc:spChg>
        <pc:spChg chg="mod">
          <ac:chgData name="Roland Tan" userId="cb33c7776880a186" providerId="LiveId" clId="{383F95CF-6EF6-4F8E-8EFE-5F38420B19ED}" dt="2026-08-15T06:12:27.520" v="749" actId="20577"/>
          <ac:spMkLst>
            <pc:docMk/>
            <pc:sldMk cId="2994081981" sldId="423"/>
            <ac:spMk id="6" creationId="{6FC69619-DACD-06C3-2777-055DDDE87B72}"/>
          </ac:spMkLst>
        </pc:spChg>
        <pc:spChg chg="mod">
          <ac:chgData name="Roland Tan" userId="cb33c7776880a186" providerId="LiveId" clId="{383F95CF-6EF6-4F8E-8EFE-5F38420B19ED}" dt="2026-08-15T07:04:22.169" v="767" actId="1076"/>
          <ac:spMkLst>
            <pc:docMk/>
            <pc:sldMk cId="2994081981" sldId="423"/>
            <ac:spMk id="7" creationId="{C32DA81C-B467-210A-5786-A8B1589DEAE7}"/>
          </ac:spMkLst>
        </pc:spChg>
        <pc:picChg chg="mod">
          <ac:chgData name="Roland Tan" userId="cb33c7776880a186" providerId="LiveId" clId="{383F95CF-6EF6-4F8E-8EFE-5F38420B19ED}" dt="2026-08-15T07:03:43.911" v="765" actId="1076"/>
          <ac:picMkLst>
            <pc:docMk/>
            <pc:sldMk cId="2994081981" sldId="423"/>
            <ac:picMk id="13" creationId="{12F66C78-4607-4E20-E416-27C4F1CEF159}"/>
          </ac:picMkLst>
        </pc:picChg>
      </pc:sldChg>
      <pc:sldChg chg="addSp delSp modSp add del mod">
        <pc:chgData name="Roland Tan" userId="cb33c7776880a186" providerId="LiveId" clId="{383F95CF-6EF6-4F8E-8EFE-5F38420B19ED}" dt="2026-08-15T06:06:13.718" v="741" actId="2696"/>
        <pc:sldMkLst>
          <pc:docMk/>
          <pc:sldMk cId="4139437803" sldId="423"/>
        </pc:sldMkLst>
        <pc:spChg chg="del mod">
          <ac:chgData name="Roland Tan" userId="cb33c7776880a186" providerId="LiveId" clId="{383F95CF-6EF6-4F8E-8EFE-5F38420B19ED}" dt="2026-08-15T05:57:56.129" v="714"/>
          <ac:spMkLst>
            <pc:docMk/>
            <pc:sldMk cId="4139437803" sldId="423"/>
            <ac:spMk id="16" creationId="{82E35137-387E-0119-63CF-9E939EB2FEC6}"/>
          </ac:spMkLst>
        </pc:spChg>
        <pc:spChg chg="del">
          <ac:chgData name="Roland Tan" userId="cb33c7776880a186" providerId="LiveId" clId="{383F95CF-6EF6-4F8E-8EFE-5F38420B19ED}" dt="2026-08-15T05:57:41.708" v="709" actId="21"/>
          <ac:spMkLst>
            <pc:docMk/>
            <pc:sldMk cId="4139437803" sldId="423"/>
            <ac:spMk id="18" creationId="{119D047F-CA84-877C-B606-107F9CBE33C8}"/>
          </ac:spMkLst>
        </pc:spChg>
        <pc:spChg chg="add">
          <ac:chgData name="Roland Tan" userId="cb33c7776880a186" providerId="LiveId" clId="{383F95CF-6EF6-4F8E-8EFE-5F38420B19ED}" dt="2026-08-15T05:58:18.106" v="716" actId="22"/>
          <ac:spMkLst>
            <pc:docMk/>
            <pc:sldMk cId="4139437803" sldId="423"/>
            <ac:spMk id="21" creationId="{B04C241A-B02D-24A8-D2EE-49E46E5F572D}"/>
          </ac:spMkLst>
        </pc:spChg>
        <pc:spChg chg="del mod">
          <ac:chgData name="Roland Tan" userId="cb33c7776880a186" providerId="LiveId" clId="{383F95CF-6EF6-4F8E-8EFE-5F38420B19ED}" dt="2026-08-15T05:57:41.713" v="711"/>
          <ac:spMkLst>
            <pc:docMk/>
            <pc:sldMk cId="4139437803" sldId="423"/>
            <ac:spMk id="22" creationId="{F9627361-F74C-BFC7-DAD7-498580D11010}"/>
          </ac:spMkLst>
        </pc:spChg>
        <pc:spChg chg="add">
          <ac:chgData name="Roland Tan" userId="cb33c7776880a186" providerId="LiveId" clId="{383F95CF-6EF6-4F8E-8EFE-5F38420B19ED}" dt="2026-08-15T05:58:30.686" v="717" actId="22"/>
          <ac:spMkLst>
            <pc:docMk/>
            <pc:sldMk cId="4139437803" sldId="423"/>
            <ac:spMk id="24" creationId="{7C59CD99-7248-0009-164E-91A41742C384}"/>
          </ac:spMkLst>
        </pc:spChg>
        <pc:spChg chg="add">
          <ac:chgData name="Roland Tan" userId="cb33c7776880a186" providerId="LiveId" clId="{383F95CF-6EF6-4F8E-8EFE-5F38420B19ED}" dt="2026-08-15T05:58:42.016" v="718" actId="22"/>
          <ac:spMkLst>
            <pc:docMk/>
            <pc:sldMk cId="4139437803" sldId="423"/>
            <ac:spMk id="26" creationId="{070184AB-47EB-49AB-C8B0-028D9505D927}"/>
          </ac:spMkLst>
        </pc:spChg>
        <pc:spChg chg="add mod">
          <ac:chgData name="Roland Tan" userId="cb33c7776880a186" providerId="LiveId" clId="{383F95CF-6EF6-4F8E-8EFE-5F38420B19ED}" dt="2026-08-15T05:59:40.504" v="724" actId="14100"/>
          <ac:spMkLst>
            <pc:docMk/>
            <pc:sldMk cId="4139437803" sldId="423"/>
            <ac:spMk id="28" creationId="{62422791-E52C-27CC-973B-371CC0B49B2F}"/>
          </ac:spMkLst>
        </pc:spChg>
        <pc:picChg chg="mod">
          <ac:chgData name="Roland Tan" userId="cb33c7776880a186" providerId="LiveId" clId="{383F95CF-6EF6-4F8E-8EFE-5F38420B19ED}" dt="2026-08-15T05:59:23.631" v="721" actId="1076"/>
          <ac:picMkLst>
            <pc:docMk/>
            <pc:sldMk cId="4139437803" sldId="423"/>
            <ac:picMk id="5" creationId="{CB5710D7-FAD5-B8BB-7ABA-2303686C1DC2}"/>
          </ac:picMkLst>
        </pc:picChg>
        <pc:picChg chg="del">
          <ac:chgData name="Roland Tan" userId="cb33c7776880a186" providerId="LiveId" clId="{383F95CF-6EF6-4F8E-8EFE-5F38420B19ED}" dt="2026-08-15T05:57:21.877" v="706" actId="21"/>
          <ac:picMkLst>
            <pc:docMk/>
            <pc:sldMk cId="4139437803" sldId="423"/>
            <ac:picMk id="9" creationId="{9012468E-48EF-0FDC-C0FE-6E625F85D29A}"/>
          </ac:picMkLst>
        </pc:picChg>
        <pc:picChg chg="add">
          <ac:chgData name="Roland Tan" userId="cb33c7776880a186" providerId="LiveId" clId="{383F95CF-6EF6-4F8E-8EFE-5F38420B19ED}" dt="2026-08-15T05:58:04.495" v="715" actId="22"/>
          <ac:picMkLst>
            <pc:docMk/>
            <pc:sldMk cId="4139437803" sldId="423"/>
            <ac:picMk id="15" creationId="{43C2B238-7778-8FE0-D930-4534B200BAE8}"/>
          </ac:picMkLst>
        </pc:picChg>
      </pc:sldChg>
      <pc:sldChg chg="add del">
        <pc:chgData name="Roland Tan" userId="cb33c7776880a186" providerId="LiveId" clId="{383F95CF-6EF6-4F8E-8EFE-5F38420B19ED}" dt="2026-08-15T06:11:23.280" v="745" actId="2696"/>
        <pc:sldMkLst>
          <pc:docMk/>
          <pc:sldMk cId="1280942419" sldId="424"/>
        </pc:sldMkLst>
      </pc:sldChg>
      <pc:sldChg chg="addSp delSp modSp add del mod">
        <pc:chgData name="Roland Tan" userId="cb33c7776880a186" providerId="LiveId" clId="{383F95CF-6EF6-4F8E-8EFE-5F38420B19ED}" dt="2026-08-15T06:06:34.928" v="743" actId="2696"/>
        <pc:sldMkLst>
          <pc:docMk/>
          <pc:sldMk cId="1622846763" sldId="424"/>
        </pc:sldMkLst>
        <pc:spChg chg="del">
          <ac:chgData name="Roland Tan" userId="cb33c7776880a186" providerId="LiveId" clId="{383F95CF-6EF6-4F8E-8EFE-5F38420B19ED}" dt="2026-08-15T06:00:56.112" v="726" actId="21"/>
          <ac:spMkLst>
            <pc:docMk/>
            <pc:sldMk cId="1622846763" sldId="424"/>
            <ac:spMk id="8" creationId="{77DF6188-5664-7F7A-7D6D-3FD971B78706}"/>
          </ac:spMkLst>
        </pc:spChg>
        <pc:spChg chg="add">
          <ac:chgData name="Roland Tan" userId="cb33c7776880a186" providerId="LiveId" clId="{383F95CF-6EF6-4F8E-8EFE-5F38420B19ED}" dt="2026-08-15T06:01:41.344" v="730" actId="22"/>
          <ac:spMkLst>
            <pc:docMk/>
            <pc:sldMk cId="1622846763" sldId="424"/>
            <ac:spMk id="12" creationId="{6B6D9131-BE87-91E8-3B55-D9A27DF78BBC}"/>
          </ac:spMkLst>
        </pc:spChg>
        <pc:spChg chg="del">
          <ac:chgData name="Roland Tan" userId="cb33c7776880a186" providerId="LiveId" clId="{383F95CF-6EF6-4F8E-8EFE-5F38420B19ED}" dt="2026-08-15T06:00:58.662" v="727" actId="21"/>
          <ac:spMkLst>
            <pc:docMk/>
            <pc:sldMk cId="1622846763" sldId="424"/>
            <ac:spMk id="15" creationId="{C42C9830-0D30-3E79-5D68-CE953AF2FE2C}"/>
          </ac:spMkLst>
        </pc:spChg>
        <pc:spChg chg="add mod">
          <ac:chgData name="Roland Tan" userId="cb33c7776880a186" providerId="LiveId" clId="{383F95CF-6EF6-4F8E-8EFE-5F38420B19ED}" dt="2026-08-15T06:02:52.869" v="734" actId="1076"/>
          <ac:spMkLst>
            <pc:docMk/>
            <pc:sldMk cId="1622846763" sldId="424"/>
            <ac:spMk id="18" creationId="{DD973315-16F3-CB58-60DF-2CBF7B1EAE0C}"/>
          </ac:spMkLst>
        </pc:spChg>
        <pc:spChg chg="del">
          <ac:chgData name="Roland Tan" userId="cb33c7776880a186" providerId="LiveId" clId="{383F95CF-6EF6-4F8E-8EFE-5F38420B19ED}" dt="2026-08-15T06:01:02.339" v="728" actId="21"/>
          <ac:spMkLst>
            <pc:docMk/>
            <pc:sldMk cId="1622846763" sldId="424"/>
            <ac:spMk id="20" creationId="{B6F78B02-B2E2-50AE-A202-61BE66E7E110}"/>
          </ac:spMkLst>
        </pc:spChg>
        <pc:spChg chg="add del mod">
          <ac:chgData name="Roland Tan" userId="cb33c7776880a186" providerId="LiveId" clId="{383F95CF-6EF6-4F8E-8EFE-5F38420B19ED}" dt="2026-08-15T06:03:53.744" v="740"/>
          <ac:spMkLst>
            <pc:docMk/>
            <pc:sldMk cId="1622846763" sldId="424"/>
            <ac:spMk id="21" creationId="{1621AD47-B72E-9674-2AC5-9C257754CDDC}"/>
          </ac:spMkLst>
        </pc:spChg>
        <pc:spChg chg="add mod">
          <ac:chgData name="Roland Tan" userId="cb33c7776880a186" providerId="LiveId" clId="{383F95CF-6EF6-4F8E-8EFE-5F38420B19ED}" dt="2026-08-15T06:03:28.827" v="737" actId="14100"/>
          <ac:spMkLst>
            <pc:docMk/>
            <pc:sldMk cId="1622846763" sldId="424"/>
            <ac:spMk id="23" creationId="{8C0B8D92-3E8C-DE82-CC4F-FB232870EBFA}"/>
          </ac:spMkLst>
        </pc:spChg>
        <pc:picChg chg="add">
          <ac:chgData name="Roland Tan" userId="cb33c7776880a186" providerId="LiveId" clId="{383F95CF-6EF6-4F8E-8EFE-5F38420B19ED}" dt="2026-08-15T06:01:28.556" v="729" actId="22"/>
          <ac:picMkLst>
            <pc:docMk/>
            <pc:sldMk cId="1622846763" sldId="424"/>
            <ac:picMk id="9" creationId="{5FCDCD2A-A8F2-9636-BA35-6114B1BCE354}"/>
          </ac:picMkLst>
        </pc:picChg>
        <pc:picChg chg="del">
          <ac:chgData name="Roland Tan" userId="cb33c7776880a186" providerId="LiveId" clId="{383F95CF-6EF6-4F8E-8EFE-5F38420B19ED}" dt="2026-08-15T06:00:51.886" v="725" actId="21"/>
          <ac:picMkLst>
            <pc:docMk/>
            <pc:sldMk cId="1622846763" sldId="424"/>
            <ac:picMk id="13" creationId="{434FA3AC-BB4A-1C25-5FE4-B117B519B1B2}"/>
          </ac:picMkLst>
        </pc:picChg>
      </pc:sldChg>
      <pc:sldChg chg="modSp add mod">
        <pc:chgData name="Roland Tan" userId="cb33c7776880a186" providerId="LiveId" clId="{383F95CF-6EF6-4F8E-8EFE-5F38420B19ED}" dt="2026-08-15T06:14:54.360" v="757" actId="20577"/>
        <pc:sldMkLst>
          <pc:docMk/>
          <pc:sldMk cId="3729364995" sldId="424"/>
        </pc:sldMkLst>
        <pc:spChg chg="mod">
          <ac:chgData name="Roland Tan" userId="cb33c7776880a186" providerId="LiveId" clId="{383F95CF-6EF6-4F8E-8EFE-5F38420B19ED}" dt="2026-08-15T06:14:54.360" v="757" actId="20577"/>
          <ac:spMkLst>
            <pc:docMk/>
            <pc:sldMk cId="3729364995" sldId="424"/>
            <ac:spMk id="2" creationId="{EF27A1CD-E009-7C26-3CE4-4516969865E9}"/>
          </ac:spMkLst>
        </pc:spChg>
        <pc:spChg chg="mod">
          <ac:chgData name="Roland Tan" userId="cb33c7776880a186" providerId="LiveId" clId="{383F95CF-6EF6-4F8E-8EFE-5F38420B19ED}" dt="2026-08-15T06:14:29.362" v="754" actId="20577"/>
          <ac:spMkLst>
            <pc:docMk/>
            <pc:sldMk cId="3729364995" sldId="424"/>
            <ac:spMk id="6" creationId="{6D7FE35D-7DE3-12F1-47A2-943B2D0CA5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183" cy="502596"/>
          </a:xfrm>
          <a:prstGeom prst="rect">
            <a:avLst/>
          </a:prstGeom>
        </p:spPr>
        <p:txBody>
          <a:bodyPr vert="horz" lIns="96588" tIns="48294" rIns="96588" bIns="48294" rtlCol="0"/>
          <a:lstStyle>
            <a:lvl1pPr algn="l">
              <a:defRPr sz="1300"/>
            </a:lvl1pPr>
          </a:lstStyle>
          <a:p>
            <a:endParaRPr lang="en-US"/>
          </a:p>
        </p:txBody>
      </p:sp>
      <p:sp>
        <p:nvSpPr>
          <p:cNvPr id="3" name="Date Placeholder 2"/>
          <p:cNvSpPr>
            <a:spLocks noGrp="1"/>
          </p:cNvSpPr>
          <p:nvPr>
            <p:ph type="dt" idx="1"/>
          </p:nvPr>
        </p:nvSpPr>
        <p:spPr>
          <a:xfrm>
            <a:off x="3900799" y="0"/>
            <a:ext cx="2984183" cy="502596"/>
          </a:xfrm>
          <a:prstGeom prst="rect">
            <a:avLst/>
          </a:prstGeom>
        </p:spPr>
        <p:txBody>
          <a:bodyPr vert="horz" lIns="96588" tIns="48294" rIns="96588" bIns="48294" rtlCol="0"/>
          <a:lstStyle>
            <a:lvl1pPr algn="r">
              <a:defRPr sz="1300"/>
            </a:lvl1pPr>
          </a:lstStyle>
          <a:p>
            <a:fld id="{DC8001E3-DB8B-0A41-A955-66235083EAC6}" type="datetimeFigureOut">
              <a:rPr lang="en-US" smtClean="0"/>
              <a:t>8/15/2026</a:t>
            </a:fld>
            <a:endParaRPr lang="en-US"/>
          </a:p>
        </p:txBody>
      </p:sp>
      <p:sp>
        <p:nvSpPr>
          <p:cNvPr id="4" name="Slide Image Placeholder 3"/>
          <p:cNvSpPr>
            <a:spLocks noGrp="1" noRot="1" noChangeAspect="1"/>
          </p:cNvSpPr>
          <p:nvPr>
            <p:ph type="sldImg" idx="2"/>
          </p:nvPr>
        </p:nvSpPr>
        <p:spPr>
          <a:xfrm>
            <a:off x="439738" y="1252538"/>
            <a:ext cx="6007100" cy="3379787"/>
          </a:xfrm>
          <a:prstGeom prst="rect">
            <a:avLst/>
          </a:prstGeom>
          <a:noFill/>
          <a:ln w="12700">
            <a:solidFill>
              <a:prstClr val="black"/>
            </a:solidFill>
          </a:ln>
        </p:spPr>
        <p:txBody>
          <a:bodyPr vert="horz" lIns="96588" tIns="48294" rIns="96588" bIns="48294" rtlCol="0" anchor="ctr"/>
          <a:lstStyle/>
          <a:p>
            <a:endParaRPr lang="en-US"/>
          </a:p>
        </p:txBody>
      </p:sp>
      <p:sp>
        <p:nvSpPr>
          <p:cNvPr id="5" name="Notes Placeholder 4"/>
          <p:cNvSpPr>
            <a:spLocks noGrp="1"/>
          </p:cNvSpPr>
          <p:nvPr>
            <p:ph type="body" sz="quarter" idx="3"/>
          </p:nvPr>
        </p:nvSpPr>
        <p:spPr>
          <a:xfrm>
            <a:off x="688658" y="4820741"/>
            <a:ext cx="5509260" cy="3944243"/>
          </a:xfrm>
          <a:prstGeom prst="rect">
            <a:avLst/>
          </a:prstGeom>
        </p:spPr>
        <p:txBody>
          <a:bodyPr vert="horz" lIns="96588" tIns="48294" rIns="96588" bIns="4829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4531"/>
            <a:ext cx="2984183" cy="502595"/>
          </a:xfrm>
          <a:prstGeom prst="rect">
            <a:avLst/>
          </a:prstGeom>
        </p:spPr>
        <p:txBody>
          <a:bodyPr vert="horz" lIns="96588" tIns="48294" rIns="96588" bIns="48294" rtlCol="0" anchor="b"/>
          <a:lstStyle>
            <a:lvl1pPr algn="l">
              <a:defRPr sz="1300"/>
            </a:lvl1pPr>
          </a:lstStyle>
          <a:p>
            <a:endParaRPr lang="en-US"/>
          </a:p>
        </p:txBody>
      </p:sp>
      <p:sp>
        <p:nvSpPr>
          <p:cNvPr id="7" name="Slide Number Placeholder 6"/>
          <p:cNvSpPr>
            <a:spLocks noGrp="1"/>
          </p:cNvSpPr>
          <p:nvPr>
            <p:ph type="sldNum" sz="quarter" idx="5"/>
          </p:nvPr>
        </p:nvSpPr>
        <p:spPr>
          <a:xfrm>
            <a:off x="3900799" y="9514531"/>
            <a:ext cx="2984183" cy="502595"/>
          </a:xfrm>
          <a:prstGeom prst="rect">
            <a:avLst/>
          </a:prstGeom>
        </p:spPr>
        <p:txBody>
          <a:bodyPr vert="horz" lIns="96588" tIns="48294" rIns="96588" bIns="48294" rtlCol="0" anchor="b"/>
          <a:lstStyle>
            <a:lvl1pPr algn="r">
              <a:defRPr sz="1300"/>
            </a:lvl1pPr>
          </a:lstStyle>
          <a:p>
            <a:fld id="{3B358BFE-7436-6B4F-9A35-75D3B7175FE6}" type="slidenum">
              <a:rPr lang="en-US" smtClean="0"/>
              <a:t>‹#›</a:t>
            </a:fld>
            <a:endParaRPr lang="en-US"/>
          </a:p>
        </p:txBody>
      </p:sp>
    </p:spTree>
    <p:extLst>
      <p:ext uri="{BB962C8B-B14F-4D97-AF65-F5344CB8AC3E}">
        <p14:creationId xmlns:p14="http://schemas.microsoft.com/office/powerpoint/2010/main" val="1210276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20863-44F4-4CD6-3CE7-FCE2A30675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F30F4E-39EF-4E91-2231-9026C739D5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D39DF5-0D74-375B-8667-3E390966B1C3}"/>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625277BB-CEAB-788C-0458-46BB1F2EE745}"/>
              </a:ext>
            </a:extLst>
          </p:cNvPr>
          <p:cNvSpPr>
            <a:spLocks noGrp="1"/>
          </p:cNvSpPr>
          <p:nvPr>
            <p:ph type="sldNum" sz="quarter" idx="5"/>
          </p:nvPr>
        </p:nvSpPr>
        <p:spPr/>
        <p:txBody>
          <a:bodyPr/>
          <a:lstStyle/>
          <a:p>
            <a:fld id="{3B358BFE-7436-6B4F-9A35-75D3B7175FE6}" type="slidenum">
              <a:rPr lang="en-US" smtClean="0"/>
              <a:t>3</a:t>
            </a:fld>
            <a:endParaRPr lang="en-US"/>
          </a:p>
        </p:txBody>
      </p:sp>
    </p:spTree>
    <p:extLst>
      <p:ext uri="{BB962C8B-B14F-4D97-AF65-F5344CB8AC3E}">
        <p14:creationId xmlns:p14="http://schemas.microsoft.com/office/powerpoint/2010/main" val="2431212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5842-BA36-B78D-EDAB-CB26EBB30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41340-F057-5574-7DE7-E639275386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77B01D-F4A0-23F1-CF32-F26522F791C7}"/>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08EECEFD-7944-448F-392E-51F2DD19083C}"/>
              </a:ext>
            </a:extLst>
          </p:cNvPr>
          <p:cNvSpPr>
            <a:spLocks noGrp="1"/>
          </p:cNvSpPr>
          <p:nvPr>
            <p:ph type="sldNum" sz="quarter" idx="5"/>
          </p:nvPr>
        </p:nvSpPr>
        <p:spPr/>
        <p:txBody>
          <a:bodyPr/>
          <a:lstStyle/>
          <a:p>
            <a:fld id="{3B358BFE-7436-6B4F-9A35-75D3B7175FE6}" type="slidenum">
              <a:rPr lang="en-US" smtClean="0"/>
              <a:t>4</a:t>
            </a:fld>
            <a:endParaRPr lang="en-US"/>
          </a:p>
        </p:txBody>
      </p:sp>
    </p:spTree>
    <p:extLst>
      <p:ext uri="{BB962C8B-B14F-4D97-AF65-F5344CB8AC3E}">
        <p14:creationId xmlns:p14="http://schemas.microsoft.com/office/powerpoint/2010/main" val="382992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A97F7-D495-758A-C378-84D06BB2E1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823107-1C54-387F-85FF-299654E502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C29188-C695-E59D-BEA7-1C1F614DD3B0}"/>
              </a:ext>
            </a:extLst>
          </p:cNvPr>
          <p:cNvSpPr>
            <a:spLocks noGrp="1"/>
          </p:cNvSpPr>
          <p:nvPr>
            <p:ph type="body" idx="1"/>
          </p:nvPr>
        </p:nvSpPr>
        <p:spPr/>
        <p:txBody>
          <a:bodyPr/>
          <a:lstStyle/>
          <a:p>
            <a:endParaRPr lang="en-SG" dirty="0"/>
          </a:p>
        </p:txBody>
      </p:sp>
      <p:sp>
        <p:nvSpPr>
          <p:cNvPr id="4" name="Slide Number Placeholder 3">
            <a:extLst>
              <a:ext uri="{FF2B5EF4-FFF2-40B4-BE49-F238E27FC236}">
                <a16:creationId xmlns:a16="http://schemas.microsoft.com/office/drawing/2014/main" id="{320FEA6C-CFB7-339C-2D16-9BF2FF394AEB}"/>
              </a:ext>
            </a:extLst>
          </p:cNvPr>
          <p:cNvSpPr>
            <a:spLocks noGrp="1"/>
          </p:cNvSpPr>
          <p:nvPr>
            <p:ph type="sldNum" sz="quarter" idx="5"/>
          </p:nvPr>
        </p:nvSpPr>
        <p:spPr/>
        <p:txBody>
          <a:bodyPr/>
          <a:lstStyle/>
          <a:p>
            <a:fld id="{3B358BFE-7436-6B4F-9A35-75D3B7175FE6}" type="slidenum">
              <a:rPr lang="en-US" smtClean="0"/>
              <a:t>8</a:t>
            </a:fld>
            <a:endParaRPr lang="en-US"/>
          </a:p>
        </p:txBody>
      </p:sp>
    </p:spTree>
    <p:extLst>
      <p:ext uri="{BB962C8B-B14F-4D97-AF65-F5344CB8AC3E}">
        <p14:creationId xmlns:p14="http://schemas.microsoft.com/office/powerpoint/2010/main" val="1918168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3B358BFE-7436-6B4F-9A35-75D3B7175FE6}" type="slidenum">
              <a:rPr lang="en-US" smtClean="0"/>
              <a:t>11</a:t>
            </a:fld>
            <a:endParaRPr lang="en-US"/>
          </a:p>
        </p:txBody>
      </p:sp>
    </p:spTree>
    <p:extLst>
      <p:ext uri="{BB962C8B-B14F-4D97-AF65-F5344CB8AC3E}">
        <p14:creationId xmlns:p14="http://schemas.microsoft.com/office/powerpoint/2010/main" val="3737910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3B358BFE-7436-6B4F-9A35-75D3B7175FE6}" type="slidenum">
              <a:rPr lang="en-US" smtClean="0"/>
              <a:t>12</a:t>
            </a:fld>
            <a:endParaRPr lang="en-US"/>
          </a:p>
        </p:txBody>
      </p:sp>
    </p:spTree>
    <p:extLst>
      <p:ext uri="{BB962C8B-B14F-4D97-AF65-F5344CB8AC3E}">
        <p14:creationId xmlns:p14="http://schemas.microsoft.com/office/powerpoint/2010/main" val="2937840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1F3B-4434-1CA4-E544-F318D757C52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2F0C1E9-EB4D-4BBE-C49D-8BD151100F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4F02955-51B1-28C6-95BC-274D17A7EE34}"/>
              </a:ext>
            </a:extLst>
          </p:cNvPr>
          <p:cNvSpPr>
            <a:spLocks noGrp="1"/>
          </p:cNvSpPr>
          <p:nvPr>
            <p:ph type="dt" sz="half" idx="10"/>
          </p:nvPr>
        </p:nvSpPr>
        <p:spPr/>
        <p:txBody>
          <a:bodyPr/>
          <a:lstStyle/>
          <a:p>
            <a:fld id="{34FB5934-43A4-7B44-9E6F-F1184B560F16}" type="datetime1">
              <a:rPr lang="en-SG" smtClean="0"/>
              <a:t>15/8/2026</a:t>
            </a:fld>
            <a:endParaRPr lang="en-US"/>
          </a:p>
        </p:txBody>
      </p:sp>
      <p:sp>
        <p:nvSpPr>
          <p:cNvPr id="5" name="Footer Placeholder 4">
            <a:extLst>
              <a:ext uri="{FF2B5EF4-FFF2-40B4-BE49-F238E27FC236}">
                <a16:creationId xmlns:a16="http://schemas.microsoft.com/office/drawing/2014/main" id="{F5D90F1F-341E-5DAF-B7DA-D2082ECA7D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69179-BDC7-1D8A-67BE-4FC366A29172}"/>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2255457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190CC-6D02-0DC6-82BF-F11AC60B22A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A2C9674-A4A1-7D04-7553-6BD96BE0614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675BC9-DFE1-82E0-B014-6BC35834B143}"/>
              </a:ext>
            </a:extLst>
          </p:cNvPr>
          <p:cNvSpPr>
            <a:spLocks noGrp="1"/>
          </p:cNvSpPr>
          <p:nvPr>
            <p:ph type="dt" sz="half" idx="10"/>
          </p:nvPr>
        </p:nvSpPr>
        <p:spPr/>
        <p:txBody>
          <a:bodyPr/>
          <a:lstStyle/>
          <a:p>
            <a:fld id="{3B557097-1265-4941-AB9F-0E37888008C0}" type="datetime1">
              <a:rPr lang="en-SG" smtClean="0"/>
              <a:t>15/8/2026</a:t>
            </a:fld>
            <a:endParaRPr lang="en-US"/>
          </a:p>
        </p:txBody>
      </p:sp>
      <p:sp>
        <p:nvSpPr>
          <p:cNvPr id="5" name="Footer Placeholder 4">
            <a:extLst>
              <a:ext uri="{FF2B5EF4-FFF2-40B4-BE49-F238E27FC236}">
                <a16:creationId xmlns:a16="http://schemas.microsoft.com/office/drawing/2014/main" id="{E02E90DE-65F9-930F-36E1-E2ABD0C8F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B3D553-B379-65A1-1A0B-D7EC532D21B8}"/>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3360791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6FEFEF-242E-80BA-0807-35C8C97FED7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D436244-EB3A-2445-9B2E-1197DD4D9C1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0606A67-D4BB-13B1-FF66-4DAC371608B9}"/>
              </a:ext>
            </a:extLst>
          </p:cNvPr>
          <p:cNvSpPr>
            <a:spLocks noGrp="1"/>
          </p:cNvSpPr>
          <p:nvPr>
            <p:ph type="dt" sz="half" idx="10"/>
          </p:nvPr>
        </p:nvSpPr>
        <p:spPr/>
        <p:txBody>
          <a:bodyPr/>
          <a:lstStyle/>
          <a:p>
            <a:fld id="{C08E9F39-5ACA-624B-827A-83813B6551E3}" type="datetime1">
              <a:rPr lang="en-SG" smtClean="0"/>
              <a:t>15/8/2026</a:t>
            </a:fld>
            <a:endParaRPr lang="en-US"/>
          </a:p>
        </p:txBody>
      </p:sp>
      <p:sp>
        <p:nvSpPr>
          <p:cNvPr id="5" name="Footer Placeholder 4">
            <a:extLst>
              <a:ext uri="{FF2B5EF4-FFF2-40B4-BE49-F238E27FC236}">
                <a16:creationId xmlns:a16="http://schemas.microsoft.com/office/drawing/2014/main" id="{A0119F85-E5CC-1909-3DCC-65F92678F3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EE1293-12C2-B09A-94E1-C0F0A8178721}"/>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1368162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8D294-2F74-7CC7-9C61-EA5ABBFE34D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83504D1-2871-ADB0-35F0-7EE11B9E08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9B14DCD-ED03-A049-C16C-876A76B14DAC}"/>
              </a:ext>
            </a:extLst>
          </p:cNvPr>
          <p:cNvSpPr>
            <a:spLocks noGrp="1"/>
          </p:cNvSpPr>
          <p:nvPr>
            <p:ph type="dt" sz="half" idx="10"/>
          </p:nvPr>
        </p:nvSpPr>
        <p:spPr/>
        <p:txBody>
          <a:bodyPr/>
          <a:lstStyle/>
          <a:p>
            <a:fld id="{56A641C0-5A54-494D-8B54-D4C8795D9AAB}" type="datetime1">
              <a:rPr lang="en-SG" smtClean="0"/>
              <a:t>15/8/2026</a:t>
            </a:fld>
            <a:endParaRPr lang="en-US"/>
          </a:p>
        </p:txBody>
      </p:sp>
      <p:sp>
        <p:nvSpPr>
          <p:cNvPr id="5" name="Footer Placeholder 4">
            <a:extLst>
              <a:ext uri="{FF2B5EF4-FFF2-40B4-BE49-F238E27FC236}">
                <a16:creationId xmlns:a16="http://schemas.microsoft.com/office/drawing/2014/main" id="{FF958203-ADC2-B73D-8DA7-0C41EAB87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B1C49A-E366-B51B-5E21-1EBEDF0FCCA8}"/>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1876130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E344D-230A-DD14-D40F-876467CD807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70B35C2-E360-B150-3EC5-D457D13D79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8DD4A59-2DC3-E1A3-82A6-3A0C4CEA0809}"/>
              </a:ext>
            </a:extLst>
          </p:cNvPr>
          <p:cNvSpPr>
            <a:spLocks noGrp="1"/>
          </p:cNvSpPr>
          <p:nvPr>
            <p:ph type="dt" sz="half" idx="10"/>
          </p:nvPr>
        </p:nvSpPr>
        <p:spPr/>
        <p:txBody>
          <a:bodyPr/>
          <a:lstStyle/>
          <a:p>
            <a:fld id="{3262B641-62FD-5448-9B42-7D7A69801A01}" type="datetime1">
              <a:rPr lang="en-SG" smtClean="0"/>
              <a:t>15/8/2026</a:t>
            </a:fld>
            <a:endParaRPr lang="en-US"/>
          </a:p>
        </p:txBody>
      </p:sp>
      <p:sp>
        <p:nvSpPr>
          <p:cNvPr id="5" name="Footer Placeholder 4">
            <a:extLst>
              <a:ext uri="{FF2B5EF4-FFF2-40B4-BE49-F238E27FC236}">
                <a16:creationId xmlns:a16="http://schemas.microsoft.com/office/drawing/2014/main" id="{D9E7B97E-B7AD-F8BC-6AAB-732468181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267F07-01E7-E682-DECD-589FBB59EE13}"/>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3630213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A154D-B94C-33E9-EBC2-CBD5DEBD359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F81F3AC-A2CC-E850-AE9B-8FDC43BBB83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AA4C643-77AA-58D5-A0E2-F2E727A5F2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8766B9C-3526-F1DA-A738-788BEE111C93}"/>
              </a:ext>
            </a:extLst>
          </p:cNvPr>
          <p:cNvSpPr>
            <a:spLocks noGrp="1"/>
          </p:cNvSpPr>
          <p:nvPr>
            <p:ph type="dt" sz="half" idx="10"/>
          </p:nvPr>
        </p:nvSpPr>
        <p:spPr/>
        <p:txBody>
          <a:bodyPr/>
          <a:lstStyle/>
          <a:p>
            <a:fld id="{41771849-880B-5E4D-B0B1-E475672B15FA}" type="datetime1">
              <a:rPr lang="en-SG" smtClean="0"/>
              <a:t>15/8/2026</a:t>
            </a:fld>
            <a:endParaRPr lang="en-US"/>
          </a:p>
        </p:txBody>
      </p:sp>
      <p:sp>
        <p:nvSpPr>
          <p:cNvPr id="6" name="Footer Placeholder 5">
            <a:extLst>
              <a:ext uri="{FF2B5EF4-FFF2-40B4-BE49-F238E27FC236}">
                <a16:creationId xmlns:a16="http://schemas.microsoft.com/office/drawing/2014/main" id="{B3942F03-FF07-3966-3EDB-50E9AC08A9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A0F06-3F53-1A0C-C497-ECFCCDAEACE0}"/>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3740549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AA42-D613-E019-4C2E-543352BE518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18F1C14-B338-29D5-1D6F-B61A4E4388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1E68E8A-9638-54CD-4F3F-0CFE0923296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974F646-F3FE-D9C4-2836-4737B83C10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DC4A985-2DCF-894E-A792-1FDF3446AE4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F6C8860-00D6-5B57-BFCC-DB1F2F3862FD}"/>
              </a:ext>
            </a:extLst>
          </p:cNvPr>
          <p:cNvSpPr>
            <a:spLocks noGrp="1"/>
          </p:cNvSpPr>
          <p:nvPr>
            <p:ph type="dt" sz="half" idx="10"/>
          </p:nvPr>
        </p:nvSpPr>
        <p:spPr/>
        <p:txBody>
          <a:bodyPr/>
          <a:lstStyle/>
          <a:p>
            <a:fld id="{7CFDFED9-B8EA-7B4C-8C6B-A94C2DE5893D}" type="datetime1">
              <a:rPr lang="en-SG" smtClean="0"/>
              <a:t>15/8/2026</a:t>
            </a:fld>
            <a:endParaRPr lang="en-US"/>
          </a:p>
        </p:txBody>
      </p:sp>
      <p:sp>
        <p:nvSpPr>
          <p:cNvPr id="8" name="Footer Placeholder 7">
            <a:extLst>
              <a:ext uri="{FF2B5EF4-FFF2-40B4-BE49-F238E27FC236}">
                <a16:creationId xmlns:a16="http://schemas.microsoft.com/office/drawing/2014/main" id="{E20CB78C-2633-D646-AB98-D9C5FF16CA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88DE21-E160-C25E-A4B1-DD2C58210022}"/>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798631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41BED-0616-74E1-6D2D-ABE81C207BE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CB4E361-D98E-675F-418B-BD9CFD5EACDC}"/>
              </a:ext>
            </a:extLst>
          </p:cNvPr>
          <p:cNvSpPr>
            <a:spLocks noGrp="1"/>
          </p:cNvSpPr>
          <p:nvPr>
            <p:ph type="dt" sz="half" idx="10"/>
          </p:nvPr>
        </p:nvSpPr>
        <p:spPr/>
        <p:txBody>
          <a:bodyPr/>
          <a:lstStyle/>
          <a:p>
            <a:fld id="{EB8A28E1-2215-7847-9684-583475F87EE8}" type="datetime1">
              <a:rPr lang="en-SG" smtClean="0"/>
              <a:t>15/8/2026</a:t>
            </a:fld>
            <a:endParaRPr lang="en-US"/>
          </a:p>
        </p:txBody>
      </p:sp>
      <p:sp>
        <p:nvSpPr>
          <p:cNvPr id="4" name="Footer Placeholder 3">
            <a:extLst>
              <a:ext uri="{FF2B5EF4-FFF2-40B4-BE49-F238E27FC236}">
                <a16:creationId xmlns:a16="http://schemas.microsoft.com/office/drawing/2014/main" id="{3C85C660-982E-ED4D-9F04-967DA23131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811900-701E-A461-3D5E-9639E3DADB5F}"/>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1980193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F6DC7-DC7B-D763-C4FA-02EE7989386D}"/>
              </a:ext>
            </a:extLst>
          </p:cNvPr>
          <p:cNvSpPr>
            <a:spLocks noGrp="1"/>
          </p:cNvSpPr>
          <p:nvPr>
            <p:ph type="dt" sz="half" idx="10"/>
          </p:nvPr>
        </p:nvSpPr>
        <p:spPr/>
        <p:txBody>
          <a:bodyPr/>
          <a:lstStyle/>
          <a:p>
            <a:fld id="{598D10C5-FC46-944F-A80A-8180EEC95F94}" type="datetime1">
              <a:rPr lang="en-SG" smtClean="0"/>
              <a:t>15/8/2026</a:t>
            </a:fld>
            <a:endParaRPr lang="en-US"/>
          </a:p>
        </p:txBody>
      </p:sp>
      <p:sp>
        <p:nvSpPr>
          <p:cNvPr id="3" name="Footer Placeholder 2">
            <a:extLst>
              <a:ext uri="{FF2B5EF4-FFF2-40B4-BE49-F238E27FC236}">
                <a16:creationId xmlns:a16="http://schemas.microsoft.com/office/drawing/2014/main" id="{42BD2485-9E8B-D19C-A3E7-7F7C6E1ED3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03FEE1-3223-6860-DE2B-53B877E5203D}"/>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3736894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6E844-BD60-5C08-B793-7B1DEAF1F5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B24ED8D-30F5-4617-CACF-FD4BEA70F1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CF6186C-CC1E-3E85-EB29-3A2B226C0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18ED021-8DAC-A309-0797-65B13AA5EF1B}"/>
              </a:ext>
            </a:extLst>
          </p:cNvPr>
          <p:cNvSpPr>
            <a:spLocks noGrp="1"/>
          </p:cNvSpPr>
          <p:nvPr>
            <p:ph type="dt" sz="half" idx="10"/>
          </p:nvPr>
        </p:nvSpPr>
        <p:spPr/>
        <p:txBody>
          <a:bodyPr/>
          <a:lstStyle/>
          <a:p>
            <a:fld id="{3146B8A1-550F-E148-91B8-633E44E19AF1}" type="datetime1">
              <a:rPr lang="en-SG" smtClean="0"/>
              <a:t>15/8/2026</a:t>
            </a:fld>
            <a:endParaRPr lang="en-US"/>
          </a:p>
        </p:txBody>
      </p:sp>
      <p:sp>
        <p:nvSpPr>
          <p:cNvPr id="6" name="Footer Placeholder 5">
            <a:extLst>
              <a:ext uri="{FF2B5EF4-FFF2-40B4-BE49-F238E27FC236}">
                <a16:creationId xmlns:a16="http://schemas.microsoft.com/office/drawing/2014/main" id="{CBABC1D8-4A80-5173-F454-4033D6BA9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86CAAC-3A28-85EC-A2AE-D658EFED9A38}"/>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1660057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EDDDA-5C33-0ABE-480F-F07231ABA5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DF6432D-0F47-7210-7D6E-B0C1B81A5A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E1BF0E-4958-CC16-83B4-7FB4654D18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3D22611-0152-90E5-425E-E98BDF733E6B}"/>
              </a:ext>
            </a:extLst>
          </p:cNvPr>
          <p:cNvSpPr>
            <a:spLocks noGrp="1"/>
          </p:cNvSpPr>
          <p:nvPr>
            <p:ph type="dt" sz="half" idx="10"/>
          </p:nvPr>
        </p:nvSpPr>
        <p:spPr/>
        <p:txBody>
          <a:bodyPr/>
          <a:lstStyle/>
          <a:p>
            <a:fld id="{DEB6904C-EE76-0742-88B4-88BF0927DEBE}" type="datetime1">
              <a:rPr lang="en-SG" smtClean="0"/>
              <a:t>15/8/2026</a:t>
            </a:fld>
            <a:endParaRPr lang="en-US"/>
          </a:p>
        </p:txBody>
      </p:sp>
      <p:sp>
        <p:nvSpPr>
          <p:cNvPr id="6" name="Footer Placeholder 5">
            <a:extLst>
              <a:ext uri="{FF2B5EF4-FFF2-40B4-BE49-F238E27FC236}">
                <a16:creationId xmlns:a16="http://schemas.microsoft.com/office/drawing/2014/main" id="{5F0893BD-66DA-9A1F-37FA-45D2D58FD4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387AB9-FE67-B9B9-14C5-17F24DC42622}"/>
              </a:ext>
            </a:extLst>
          </p:cNvPr>
          <p:cNvSpPr>
            <a:spLocks noGrp="1"/>
          </p:cNvSpPr>
          <p:nvPr>
            <p:ph type="sldNum" sz="quarter" idx="12"/>
          </p:nvPr>
        </p:nvSpPr>
        <p:spPr/>
        <p:txBody>
          <a:bodyPr/>
          <a:lstStyle/>
          <a:p>
            <a:fld id="{C1779E81-1799-C342-A55B-A3370366CC56}" type="slidenum">
              <a:rPr lang="en-US" smtClean="0"/>
              <a:t>‹#›</a:t>
            </a:fld>
            <a:endParaRPr lang="en-US"/>
          </a:p>
        </p:txBody>
      </p:sp>
    </p:spTree>
    <p:extLst>
      <p:ext uri="{BB962C8B-B14F-4D97-AF65-F5344CB8AC3E}">
        <p14:creationId xmlns:p14="http://schemas.microsoft.com/office/powerpoint/2010/main" val="3254438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0061D7-6A06-05E6-68F5-AB7BB2783B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3076929-BF6D-6D32-FEEB-9F8BC10092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73EE0F-2A03-8AF8-CEBF-87E79DB906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Arial" panose="020B0604020202020204" pitchFamily="34" charset="0"/>
                <a:cs typeface="Arial" panose="020B0604020202020204" pitchFamily="34" charset="0"/>
              </a:defRPr>
            </a:lvl1pPr>
          </a:lstStyle>
          <a:p>
            <a:fld id="{33949DB9-0268-DE42-B200-3B6F7784B1A1}" type="datetime1">
              <a:rPr lang="en-SG" smtClean="0"/>
              <a:pPr/>
              <a:t>15/8/2026</a:t>
            </a:fld>
            <a:endParaRPr lang="en-US"/>
          </a:p>
        </p:txBody>
      </p:sp>
      <p:sp>
        <p:nvSpPr>
          <p:cNvPr id="5" name="Footer Placeholder 4">
            <a:extLst>
              <a:ext uri="{FF2B5EF4-FFF2-40B4-BE49-F238E27FC236}">
                <a16:creationId xmlns:a16="http://schemas.microsoft.com/office/drawing/2014/main" id="{5B540EA2-A05A-7709-9F02-EA5CF3B306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EE055119-2807-8B49-4E3D-E88068EE1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Arial" panose="020B0604020202020204" pitchFamily="34" charset="0"/>
                <a:cs typeface="Arial" panose="020B0604020202020204" pitchFamily="34" charset="0"/>
              </a:defRPr>
            </a:lvl1pPr>
          </a:lstStyle>
          <a:p>
            <a:fld id="{C1779E81-1799-C342-A55B-A3370366CC56}" type="slidenum">
              <a:rPr lang="en-US" smtClean="0"/>
              <a:pPr/>
              <a:t>‹#›</a:t>
            </a:fld>
            <a:endParaRPr lang="en-US" dirty="0"/>
          </a:p>
        </p:txBody>
      </p:sp>
      <p:sp>
        <p:nvSpPr>
          <p:cNvPr id="8" name="TextBox 7">
            <a:extLst>
              <a:ext uri="{FF2B5EF4-FFF2-40B4-BE49-F238E27FC236}">
                <a16:creationId xmlns:a16="http://schemas.microsoft.com/office/drawing/2014/main" id="{26E6337D-C7BF-80CC-252A-C76571A9E7C8}"/>
              </a:ext>
            </a:extLst>
          </p:cNvPr>
          <p:cNvSpPr txBox="1"/>
          <p:nvPr userDrawn="1">
            <p:extLst>
              <p:ext uri="{1162E1C5-73C7-4A58-AE30-91384D911F3F}">
                <p184:classification xmlns:p184="http://schemas.microsoft.com/office/powerpoint/2018/4/main" val="ftr"/>
              </p:ext>
            </p:extLst>
          </p:nvPr>
        </p:nvSpPr>
        <p:spPr>
          <a:xfrm>
            <a:off x="5308600" y="6642100"/>
            <a:ext cx="1603375" cy="152400"/>
          </a:xfrm>
          <a:prstGeom prst="rect">
            <a:avLst/>
          </a:prstGeom>
        </p:spPr>
        <p:txBody>
          <a:bodyPr horzOverflow="overflow" lIns="0" tIns="0" rIns="0" bIns="0">
            <a:spAutoFit/>
          </a:bodyPr>
          <a:lstStyle/>
          <a:p>
            <a:pPr algn="l"/>
            <a:r>
              <a:rPr lang="en-SG"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Co-Confidential / Internal Only</a:t>
            </a:r>
          </a:p>
        </p:txBody>
      </p:sp>
    </p:spTree>
    <p:extLst>
      <p:ext uri="{BB962C8B-B14F-4D97-AF65-F5344CB8AC3E}">
        <p14:creationId xmlns:p14="http://schemas.microsoft.com/office/powerpoint/2010/main" val="2675282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487AE897-F5F4-0FA7-8AD2-BEBA34E0E542}"/>
              </a:ext>
            </a:extLst>
          </p:cNvPr>
          <p:cNvPicPr>
            <a:picLocks noGrp="1" noChangeAspect="1"/>
          </p:cNvPicPr>
          <p:nvPr>
            <p:ph idx="1"/>
          </p:nvPr>
        </p:nvPicPr>
        <p:blipFill>
          <a:blip r:embed="rId2"/>
          <a:stretch>
            <a:fillRect/>
          </a:stretch>
        </p:blipFill>
        <p:spPr>
          <a:xfrm>
            <a:off x="0" y="0"/>
            <a:ext cx="12191998" cy="6858000"/>
          </a:xfrm>
          <a:prstGeom prst="rect">
            <a:avLst/>
          </a:prstGeom>
        </p:spPr>
      </p:pic>
      <p:sp>
        <p:nvSpPr>
          <p:cNvPr id="2" name="Title 1">
            <a:extLst>
              <a:ext uri="{FF2B5EF4-FFF2-40B4-BE49-F238E27FC236}">
                <a16:creationId xmlns:a16="http://schemas.microsoft.com/office/drawing/2014/main" id="{9CA11E63-0788-2F1B-EDE3-7AB763B985BB}"/>
              </a:ext>
            </a:extLst>
          </p:cNvPr>
          <p:cNvSpPr>
            <a:spLocks noGrp="1"/>
          </p:cNvSpPr>
          <p:nvPr>
            <p:ph type="title"/>
          </p:nvPr>
        </p:nvSpPr>
        <p:spPr/>
        <p:txBody>
          <a:bodyPr/>
          <a:lstStyle/>
          <a:p>
            <a:endParaRPr lang="en-SG"/>
          </a:p>
        </p:txBody>
      </p:sp>
      <p:sp>
        <p:nvSpPr>
          <p:cNvPr id="4" name="Slide Number Placeholder 3">
            <a:extLst>
              <a:ext uri="{FF2B5EF4-FFF2-40B4-BE49-F238E27FC236}">
                <a16:creationId xmlns:a16="http://schemas.microsoft.com/office/drawing/2014/main" id="{11718389-3542-977A-BB36-C81706C481DA}"/>
              </a:ext>
            </a:extLst>
          </p:cNvPr>
          <p:cNvSpPr>
            <a:spLocks noGrp="1"/>
          </p:cNvSpPr>
          <p:nvPr>
            <p:ph type="sldNum" sz="quarter" idx="12"/>
          </p:nvPr>
        </p:nvSpPr>
        <p:spPr/>
        <p:txBody>
          <a:bodyPr/>
          <a:lstStyle/>
          <a:p>
            <a:fld id="{C1779E81-1799-C342-A55B-A3370366CC56}" type="slidenum">
              <a:rPr lang="en-US" smtClean="0">
                <a:solidFill>
                  <a:schemeClr val="bg1"/>
                </a:solidFill>
              </a:rPr>
              <a:t>1</a:t>
            </a:fld>
            <a:endParaRPr lang="en-US" dirty="0">
              <a:solidFill>
                <a:schemeClr val="bg1"/>
              </a:solidFill>
            </a:endParaRPr>
          </a:p>
        </p:txBody>
      </p:sp>
    </p:spTree>
    <p:extLst>
      <p:ext uri="{BB962C8B-B14F-4D97-AF65-F5344CB8AC3E}">
        <p14:creationId xmlns:p14="http://schemas.microsoft.com/office/powerpoint/2010/main" val="770097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FFB07-5708-C572-4A3F-527F63510E4B}"/>
            </a:ext>
          </a:extLst>
        </p:cNvPr>
        <p:cNvGrpSpPr/>
        <p:nvPr/>
      </p:nvGrpSpPr>
      <p:grpSpPr>
        <a:xfrm>
          <a:off x="0" y="0"/>
          <a:ext cx="0" cy="0"/>
          <a:chOff x="0" y="0"/>
          <a:chExt cx="0" cy="0"/>
        </a:xfrm>
      </p:grpSpPr>
      <p:pic>
        <p:nvPicPr>
          <p:cNvPr id="8" name="Content Placeholder 19">
            <a:extLst>
              <a:ext uri="{FF2B5EF4-FFF2-40B4-BE49-F238E27FC236}">
                <a16:creationId xmlns:a16="http://schemas.microsoft.com/office/drawing/2014/main" id="{6DB92295-BE75-3749-8065-EB93586D2459}"/>
              </a:ext>
            </a:extLst>
          </p:cNvPr>
          <p:cNvPicPr>
            <a:picLocks noChangeAspect="1"/>
          </p:cNvPicPr>
          <p:nvPr/>
        </p:nvPicPr>
        <p:blipFill>
          <a:blip r:embed="rId2"/>
          <a:stretch>
            <a:fillRect/>
          </a:stretch>
        </p:blipFill>
        <p:spPr>
          <a:xfrm>
            <a:off x="0" y="0"/>
            <a:ext cx="12190878" cy="6858000"/>
          </a:xfrm>
          <a:prstGeom prst="rect">
            <a:avLst/>
          </a:prstGeom>
        </p:spPr>
      </p:pic>
      <p:sp>
        <p:nvSpPr>
          <p:cNvPr id="2" name="Title 1">
            <a:extLst>
              <a:ext uri="{FF2B5EF4-FFF2-40B4-BE49-F238E27FC236}">
                <a16:creationId xmlns:a16="http://schemas.microsoft.com/office/drawing/2014/main" id="{DB5CCD8B-EB0A-5103-AD9E-1ADEE186F78C}"/>
              </a:ext>
            </a:extLst>
          </p:cNvPr>
          <p:cNvSpPr>
            <a:spLocks noGrp="1"/>
          </p:cNvSpPr>
          <p:nvPr>
            <p:ph type="title"/>
          </p:nvPr>
        </p:nvSpPr>
        <p:spPr/>
        <p:txBody>
          <a:bodyPr>
            <a:normAutofit/>
          </a:bodyPr>
          <a:lstStyle/>
          <a:p>
            <a:r>
              <a:rPr lang="en-US" sz="3200" b="1" dirty="0">
                <a:solidFill>
                  <a:srgbClr val="92D050"/>
                </a:solidFill>
              </a:rPr>
              <a:t>2. THE HOLY SPIRIT EXPANDS THE CHURCH THROUGH DISCIPLE-MAKING </a:t>
            </a:r>
            <a:endParaRPr lang="en-SG" sz="3200" b="1" dirty="0"/>
          </a:p>
        </p:txBody>
      </p:sp>
      <p:sp>
        <p:nvSpPr>
          <p:cNvPr id="4" name="Slide Number Placeholder 3">
            <a:extLst>
              <a:ext uri="{FF2B5EF4-FFF2-40B4-BE49-F238E27FC236}">
                <a16:creationId xmlns:a16="http://schemas.microsoft.com/office/drawing/2014/main" id="{CC746811-0631-4B7C-4264-FF354C344ABE}"/>
              </a:ext>
            </a:extLst>
          </p:cNvPr>
          <p:cNvSpPr>
            <a:spLocks noGrp="1"/>
          </p:cNvSpPr>
          <p:nvPr>
            <p:ph type="sldNum" sz="quarter" idx="12"/>
          </p:nvPr>
        </p:nvSpPr>
        <p:spPr/>
        <p:txBody>
          <a:bodyPr/>
          <a:lstStyle/>
          <a:p>
            <a:fld id="{C1779E81-1799-C342-A55B-A3370366CC56}" type="slidenum">
              <a:rPr lang="en-US" smtClean="0">
                <a:solidFill>
                  <a:schemeClr val="bg1"/>
                </a:solidFill>
              </a:rPr>
              <a:t>10</a:t>
            </a:fld>
            <a:endParaRPr lang="en-US" dirty="0">
              <a:solidFill>
                <a:schemeClr val="bg1"/>
              </a:solidFill>
            </a:endParaRPr>
          </a:p>
        </p:txBody>
      </p:sp>
      <p:sp>
        <p:nvSpPr>
          <p:cNvPr id="6" name="TextBox 5">
            <a:extLst>
              <a:ext uri="{FF2B5EF4-FFF2-40B4-BE49-F238E27FC236}">
                <a16:creationId xmlns:a16="http://schemas.microsoft.com/office/drawing/2014/main" id="{53CD8484-3C3B-269D-F354-63410C80EED1}"/>
              </a:ext>
            </a:extLst>
          </p:cNvPr>
          <p:cNvSpPr txBox="1"/>
          <p:nvPr/>
        </p:nvSpPr>
        <p:spPr>
          <a:xfrm>
            <a:off x="1175830" y="2246446"/>
            <a:ext cx="8089932" cy="1569660"/>
          </a:xfrm>
          <a:prstGeom prst="rect">
            <a:avLst/>
          </a:prstGeom>
          <a:noFill/>
        </p:spPr>
        <p:txBody>
          <a:bodyPr wrap="square">
            <a:spAutoFit/>
          </a:bodyPr>
          <a:lstStyle/>
          <a:p>
            <a:r>
              <a:rPr lang="en-US" sz="2400" dirty="0">
                <a:solidFill>
                  <a:schemeClr val="bg1"/>
                </a:solidFill>
              </a:rPr>
              <a:t>(a) CHAIN: PAUL → PRISCILLA/AQUILA → APOLLOS →Others Apollos: eloquent but incomplete   Acts 18:24-25</a:t>
            </a:r>
            <a:endParaRPr lang="en-SG" sz="2400" dirty="0">
              <a:solidFill>
                <a:schemeClr val="bg1"/>
              </a:solidFill>
            </a:endParaRPr>
          </a:p>
          <a:p>
            <a:r>
              <a:rPr lang="en-US" sz="2400" dirty="0">
                <a:solidFill>
                  <a:schemeClr val="bg1"/>
                </a:solidFill>
              </a:rPr>
              <a:t>“Explained the way of God more adequately”  Acts 18:26</a:t>
            </a:r>
            <a:endParaRPr lang="en-SG" sz="2400" dirty="0">
              <a:solidFill>
                <a:schemeClr val="bg1"/>
              </a:solidFill>
            </a:endParaRPr>
          </a:p>
          <a:p>
            <a:r>
              <a:rPr lang="en-US" sz="2400" dirty="0">
                <a:solidFill>
                  <a:schemeClr val="bg1"/>
                </a:solidFill>
              </a:rPr>
              <a:t>Became “a great help to those who believed”  Acts 18:27</a:t>
            </a:r>
            <a:endParaRPr lang="en-SG" sz="2400" dirty="0">
              <a:solidFill>
                <a:schemeClr val="bg1"/>
              </a:solidFill>
            </a:endParaRPr>
          </a:p>
        </p:txBody>
      </p:sp>
      <p:sp>
        <p:nvSpPr>
          <p:cNvPr id="9" name="TextBox 8">
            <a:extLst>
              <a:ext uri="{FF2B5EF4-FFF2-40B4-BE49-F238E27FC236}">
                <a16:creationId xmlns:a16="http://schemas.microsoft.com/office/drawing/2014/main" id="{41748D4E-DC03-19F2-7B6F-094C7E2B6AFC}"/>
              </a:ext>
            </a:extLst>
          </p:cNvPr>
          <p:cNvSpPr txBox="1"/>
          <p:nvPr/>
        </p:nvSpPr>
        <p:spPr>
          <a:xfrm>
            <a:off x="324050" y="4282409"/>
            <a:ext cx="10124388" cy="707886"/>
          </a:xfrm>
          <a:prstGeom prst="rect">
            <a:avLst/>
          </a:prstGeom>
          <a:noFill/>
        </p:spPr>
        <p:txBody>
          <a:bodyPr wrap="square">
            <a:spAutoFit/>
          </a:bodyPr>
          <a:lstStyle/>
          <a:p>
            <a:r>
              <a:rPr lang="en-US" sz="1200" dirty="0">
                <a:effectLst/>
                <a:latin typeface="Arial" panose="020B0604020202020204" pitchFamily="34" charset="0"/>
                <a:ea typeface="Calibri" panose="020F0502020204030204" pitchFamily="34" charset="0"/>
              </a:rPr>
              <a:t>- The chain of discipleship was established and continued on: </a:t>
            </a:r>
            <a:br>
              <a:rPr lang="en-US" sz="1200" dirty="0">
                <a:effectLst/>
                <a:latin typeface="Arial" panose="020B0604020202020204" pitchFamily="34" charset="0"/>
                <a:ea typeface="Calibri" panose="020F0502020204030204" pitchFamily="34" charset="0"/>
              </a:rPr>
            </a:br>
            <a:r>
              <a:rPr lang="en-US" sz="2800" dirty="0">
                <a:solidFill>
                  <a:schemeClr val="bg1">
                    <a:lumMod val="95000"/>
                  </a:schemeClr>
                </a:solidFill>
                <a:effectLst/>
                <a:latin typeface="Arial" panose="020B0604020202020204" pitchFamily="34" charset="0"/>
                <a:ea typeface="Calibri" panose="020F0502020204030204" pitchFamily="34" charset="0"/>
              </a:rPr>
              <a:t>           Paul → Priscilla/Aquila → Apollos → others</a:t>
            </a:r>
            <a:endParaRPr lang="en-SG" sz="2800" dirty="0">
              <a:solidFill>
                <a:schemeClr val="bg1">
                  <a:lumMod val="95000"/>
                </a:schemeClr>
              </a:solidFill>
            </a:endParaRPr>
          </a:p>
        </p:txBody>
      </p:sp>
      <p:sp>
        <p:nvSpPr>
          <p:cNvPr id="10" name="Oval 9">
            <a:extLst>
              <a:ext uri="{FF2B5EF4-FFF2-40B4-BE49-F238E27FC236}">
                <a16:creationId xmlns:a16="http://schemas.microsoft.com/office/drawing/2014/main" id="{69EE6F45-84AA-1D25-5130-8180911514B7}"/>
              </a:ext>
            </a:extLst>
          </p:cNvPr>
          <p:cNvSpPr/>
          <p:nvPr/>
        </p:nvSpPr>
        <p:spPr>
          <a:xfrm>
            <a:off x="1048589" y="4282409"/>
            <a:ext cx="8002108" cy="941562"/>
          </a:xfrm>
          <a:prstGeom prst="ellipse">
            <a:avLst/>
          </a:prstGeom>
          <a:noFill/>
          <a:ln w="762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2" name="Rectangle: Rounded Corners 11">
            <a:extLst>
              <a:ext uri="{FF2B5EF4-FFF2-40B4-BE49-F238E27FC236}">
                <a16:creationId xmlns:a16="http://schemas.microsoft.com/office/drawing/2014/main" id="{18BCB573-ADC7-8F03-45BA-4BEC9EDA70E1}"/>
              </a:ext>
            </a:extLst>
          </p:cNvPr>
          <p:cNvSpPr/>
          <p:nvPr/>
        </p:nvSpPr>
        <p:spPr>
          <a:xfrm>
            <a:off x="1004677" y="2289253"/>
            <a:ext cx="8089932" cy="1569660"/>
          </a:xfrm>
          <a:prstGeom prst="roundRect">
            <a:avLst>
              <a:gd name="adj" fmla="val 8810"/>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656516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5E453-7645-3AD3-C6C8-C2EE1195BEAF}"/>
            </a:ext>
          </a:extLst>
        </p:cNvPr>
        <p:cNvGrpSpPr/>
        <p:nvPr/>
      </p:nvGrpSpPr>
      <p:grpSpPr>
        <a:xfrm>
          <a:off x="0" y="0"/>
          <a:ext cx="0" cy="0"/>
          <a:chOff x="0" y="0"/>
          <a:chExt cx="0" cy="0"/>
        </a:xfrm>
      </p:grpSpPr>
      <p:pic>
        <p:nvPicPr>
          <p:cNvPr id="13" name="Content Placeholder 19">
            <a:extLst>
              <a:ext uri="{FF2B5EF4-FFF2-40B4-BE49-F238E27FC236}">
                <a16:creationId xmlns:a16="http://schemas.microsoft.com/office/drawing/2014/main" id="{FF3AD93F-0D64-FE10-4F27-B9F521613BCF}"/>
              </a:ext>
            </a:extLst>
          </p:cNvPr>
          <p:cNvPicPr>
            <a:picLocks noChangeAspect="1"/>
          </p:cNvPicPr>
          <p:nvPr/>
        </p:nvPicPr>
        <p:blipFill>
          <a:blip r:embed="rId3"/>
          <a:stretch>
            <a:fillRect/>
          </a:stretch>
        </p:blipFill>
        <p:spPr>
          <a:xfrm>
            <a:off x="0" y="0"/>
            <a:ext cx="12190878" cy="6858000"/>
          </a:xfrm>
          <a:prstGeom prst="rect">
            <a:avLst/>
          </a:prstGeom>
        </p:spPr>
      </p:pic>
      <p:sp>
        <p:nvSpPr>
          <p:cNvPr id="2" name="Title 1">
            <a:extLst>
              <a:ext uri="{FF2B5EF4-FFF2-40B4-BE49-F238E27FC236}">
                <a16:creationId xmlns:a16="http://schemas.microsoft.com/office/drawing/2014/main" id="{EA59F865-355D-35C1-F058-AE027E710BD2}"/>
              </a:ext>
            </a:extLst>
          </p:cNvPr>
          <p:cNvSpPr>
            <a:spLocks noGrp="1"/>
          </p:cNvSpPr>
          <p:nvPr>
            <p:ph type="title"/>
          </p:nvPr>
        </p:nvSpPr>
        <p:spPr/>
        <p:txBody>
          <a:bodyPr>
            <a:normAutofit/>
          </a:bodyPr>
          <a:lstStyle/>
          <a:p>
            <a:r>
              <a:rPr lang="en-US" sz="3200" b="1" dirty="0">
                <a:solidFill>
                  <a:srgbClr val="92D050"/>
                </a:solidFill>
              </a:rPr>
              <a:t>2. THE HOLY SPIRIT EXPANDS THE CHURCH THROUGH DISCIPLE-MAKING </a:t>
            </a:r>
            <a:endParaRPr lang="en-SG" sz="3200" b="1" dirty="0"/>
          </a:p>
        </p:txBody>
      </p:sp>
      <p:sp>
        <p:nvSpPr>
          <p:cNvPr id="4" name="Slide Number Placeholder 3">
            <a:extLst>
              <a:ext uri="{FF2B5EF4-FFF2-40B4-BE49-F238E27FC236}">
                <a16:creationId xmlns:a16="http://schemas.microsoft.com/office/drawing/2014/main" id="{02FF49F4-5360-17DD-7F25-0CCACFA28C12}"/>
              </a:ext>
            </a:extLst>
          </p:cNvPr>
          <p:cNvSpPr>
            <a:spLocks noGrp="1"/>
          </p:cNvSpPr>
          <p:nvPr>
            <p:ph type="sldNum" sz="quarter" idx="12"/>
          </p:nvPr>
        </p:nvSpPr>
        <p:spPr/>
        <p:txBody>
          <a:bodyPr/>
          <a:lstStyle/>
          <a:p>
            <a:fld id="{C1779E81-1799-C342-A55B-A3370366CC56}" type="slidenum">
              <a:rPr lang="en-US" smtClean="0">
                <a:solidFill>
                  <a:schemeClr val="bg1"/>
                </a:solidFill>
              </a:rPr>
              <a:t>11</a:t>
            </a:fld>
            <a:endParaRPr lang="en-US" dirty="0">
              <a:solidFill>
                <a:schemeClr val="bg1"/>
              </a:solidFill>
            </a:endParaRPr>
          </a:p>
        </p:txBody>
      </p:sp>
      <p:sp>
        <p:nvSpPr>
          <p:cNvPr id="6" name="TextBox 5">
            <a:extLst>
              <a:ext uri="{FF2B5EF4-FFF2-40B4-BE49-F238E27FC236}">
                <a16:creationId xmlns:a16="http://schemas.microsoft.com/office/drawing/2014/main" id="{65FD690D-3AA3-A4FB-0246-5E5B917746DE}"/>
              </a:ext>
            </a:extLst>
          </p:cNvPr>
          <p:cNvSpPr txBox="1"/>
          <p:nvPr/>
        </p:nvSpPr>
        <p:spPr>
          <a:xfrm>
            <a:off x="1173933" y="2201469"/>
            <a:ext cx="8089932" cy="1569660"/>
          </a:xfrm>
          <a:prstGeom prst="rect">
            <a:avLst/>
          </a:prstGeom>
          <a:noFill/>
        </p:spPr>
        <p:txBody>
          <a:bodyPr wrap="square">
            <a:spAutoFit/>
          </a:bodyPr>
          <a:lstStyle/>
          <a:p>
            <a:r>
              <a:rPr lang="en-US" sz="2400" dirty="0">
                <a:solidFill>
                  <a:schemeClr val="bg1"/>
                </a:solidFill>
              </a:rPr>
              <a:t>(b) CHAIN: PAUL → EPHESIAN 12   Acts 19:1-7 </a:t>
            </a:r>
            <a:endParaRPr lang="en-SG" sz="2400" dirty="0">
              <a:solidFill>
                <a:schemeClr val="bg1"/>
              </a:solidFill>
            </a:endParaRPr>
          </a:p>
          <a:p>
            <a:r>
              <a:rPr lang="en-US" sz="2400" dirty="0">
                <a:solidFill>
                  <a:schemeClr val="bg1"/>
                </a:solidFill>
              </a:rPr>
              <a:t>“Did you receive the Holy Spirit?”   Acts 19:2</a:t>
            </a:r>
            <a:endParaRPr lang="en-SG" sz="2400" dirty="0">
              <a:solidFill>
                <a:schemeClr val="bg1"/>
              </a:solidFill>
            </a:endParaRPr>
          </a:p>
          <a:p>
            <a:r>
              <a:rPr lang="en-US" sz="2400" dirty="0">
                <a:solidFill>
                  <a:schemeClr val="bg1"/>
                </a:solidFill>
              </a:rPr>
              <a:t>Taught, prayed, laid hands   Acts 19:6</a:t>
            </a:r>
            <a:endParaRPr lang="en-SG" sz="2400" dirty="0">
              <a:solidFill>
                <a:schemeClr val="bg1"/>
              </a:solidFill>
            </a:endParaRPr>
          </a:p>
          <a:p>
            <a:pPr marL="0" indent="0">
              <a:buNone/>
            </a:pPr>
            <a:endParaRPr lang="en-SG" sz="2400" dirty="0">
              <a:solidFill>
                <a:schemeClr val="bg1"/>
              </a:solidFill>
            </a:endParaRPr>
          </a:p>
        </p:txBody>
      </p:sp>
      <p:sp>
        <p:nvSpPr>
          <p:cNvPr id="9" name="TextBox 8">
            <a:extLst>
              <a:ext uri="{FF2B5EF4-FFF2-40B4-BE49-F238E27FC236}">
                <a16:creationId xmlns:a16="http://schemas.microsoft.com/office/drawing/2014/main" id="{69547645-CBD8-0D43-AA7C-DB7289BD8519}"/>
              </a:ext>
            </a:extLst>
          </p:cNvPr>
          <p:cNvSpPr txBox="1"/>
          <p:nvPr/>
        </p:nvSpPr>
        <p:spPr>
          <a:xfrm>
            <a:off x="323841" y="4081031"/>
            <a:ext cx="10124388" cy="707886"/>
          </a:xfrm>
          <a:prstGeom prst="rect">
            <a:avLst/>
          </a:prstGeom>
          <a:noFill/>
        </p:spPr>
        <p:txBody>
          <a:bodyPr wrap="square">
            <a:spAutoFit/>
          </a:bodyPr>
          <a:lstStyle/>
          <a:p>
            <a:r>
              <a:rPr lang="en-US" sz="1200" dirty="0">
                <a:effectLst/>
                <a:latin typeface="Arial" panose="020B0604020202020204" pitchFamily="34" charset="0"/>
                <a:ea typeface="Calibri" panose="020F0502020204030204" pitchFamily="34" charset="0"/>
              </a:rPr>
              <a:t>- The chain of discipleship was established and continued on: </a:t>
            </a:r>
            <a:br>
              <a:rPr lang="en-US" sz="1200" dirty="0">
                <a:effectLst/>
                <a:latin typeface="Arial" panose="020B0604020202020204" pitchFamily="34" charset="0"/>
                <a:ea typeface="Calibri" panose="020F0502020204030204" pitchFamily="34" charset="0"/>
              </a:rPr>
            </a:br>
            <a:r>
              <a:rPr lang="en-US" sz="2800" dirty="0">
                <a:solidFill>
                  <a:schemeClr val="bg1">
                    <a:lumMod val="95000"/>
                  </a:schemeClr>
                </a:solidFill>
                <a:effectLst/>
                <a:latin typeface="Arial" panose="020B0604020202020204" pitchFamily="34" charset="0"/>
                <a:ea typeface="Calibri" panose="020F0502020204030204" pitchFamily="34" charset="0"/>
              </a:rPr>
              <a:t>           </a:t>
            </a:r>
            <a:r>
              <a:rPr lang="en-US" sz="2800" dirty="0">
                <a:solidFill>
                  <a:schemeClr val="bg1"/>
                </a:solidFill>
              </a:rPr>
              <a:t>Result: From 12 disciples to a movement</a:t>
            </a:r>
            <a:endParaRPr lang="en-SG" sz="2800" dirty="0">
              <a:solidFill>
                <a:schemeClr val="bg1"/>
              </a:solidFill>
            </a:endParaRPr>
          </a:p>
        </p:txBody>
      </p:sp>
      <p:sp>
        <p:nvSpPr>
          <p:cNvPr id="10" name="Oval 9">
            <a:extLst>
              <a:ext uri="{FF2B5EF4-FFF2-40B4-BE49-F238E27FC236}">
                <a16:creationId xmlns:a16="http://schemas.microsoft.com/office/drawing/2014/main" id="{3A79B6DD-9EE2-8D45-BD9A-721D062AD57E}"/>
              </a:ext>
            </a:extLst>
          </p:cNvPr>
          <p:cNvSpPr/>
          <p:nvPr/>
        </p:nvSpPr>
        <p:spPr>
          <a:xfrm>
            <a:off x="838200" y="4081031"/>
            <a:ext cx="7447175" cy="914400"/>
          </a:xfrm>
          <a:prstGeom prst="ellipse">
            <a:avLst/>
          </a:prstGeom>
          <a:noFill/>
          <a:ln w="762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2" name="Rectangle: Rounded Corners 11">
            <a:extLst>
              <a:ext uri="{FF2B5EF4-FFF2-40B4-BE49-F238E27FC236}">
                <a16:creationId xmlns:a16="http://schemas.microsoft.com/office/drawing/2014/main" id="{2479A655-4039-FDA5-0F13-D9D80F05EE9B}"/>
              </a:ext>
            </a:extLst>
          </p:cNvPr>
          <p:cNvSpPr/>
          <p:nvPr/>
        </p:nvSpPr>
        <p:spPr>
          <a:xfrm>
            <a:off x="1040488" y="2126433"/>
            <a:ext cx="6423644" cy="1325563"/>
          </a:xfrm>
          <a:prstGeom prst="roundRect">
            <a:avLst>
              <a:gd name="adj" fmla="val 8810"/>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7025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436E-C87E-A0A7-AAB8-203481281E6E}"/>
            </a:ext>
          </a:extLst>
        </p:cNvPr>
        <p:cNvGrpSpPr/>
        <p:nvPr/>
      </p:nvGrpSpPr>
      <p:grpSpPr>
        <a:xfrm>
          <a:off x="0" y="0"/>
          <a:ext cx="0" cy="0"/>
          <a:chOff x="0" y="0"/>
          <a:chExt cx="0" cy="0"/>
        </a:xfrm>
      </p:grpSpPr>
      <p:pic>
        <p:nvPicPr>
          <p:cNvPr id="8" name="Content Placeholder 5">
            <a:extLst>
              <a:ext uri="{FF2B5EF4-FFF2-40B4-BE49-F238E27FC236}">
                <a16:creationId xmlns:a16="http://schemas.microsoft.com/office/drawing/2014/main" id="{5E732FD3-CB68-AEA0-52F4-F3B44C815124}"/>
              </a:ext>
            </a:extLst>
          </p:cNvPr>
          <p:cNvPicPr>
            <a:picLocks noChangeAspect="1"/>
          </p:cNvPicPr>
          <p:nvPr/>
        </p:nvPicPr>
        <p:blipFill>
          <a:blip r:embed="rId3"/>
          <a:stretch>
            <a:fillRect/>
          </a:stretch>
        </p:blipFill>
        <p:spPr>
          <a:xfrm>
            <a:off x="17224" y="19377"/>
            <a:ext cx="12157552" cy="6838623"/>
          </a:xfrm>
          <a:prstGeom prst="rect">
            <a:avLst/>
          </a:prstGeom>
        </p:spPr>
      </p:pic>
      <p:sp>
        <p:nvSpPr>
          <p:cNvPr id="2" name="Title 1">
            <a:extLst>
              <a:ext uri="{FF2B5EF4-FFF2-40B4-BE49-F238E27FC236}">
                <a16:creationId xmlns:a16="http://schemas.microsoft.com/office/drawing/2014/main" id="{8209988F-0F64-090C-E44A-FFD0E4AC1FC0}"/>
              </a:ext>
            </a:extLst>
          </p:cNvPr>
          <p:cNvSpPr>
            <a:spLocks noGrp="1"/>
          </p:cNvSpPr>
          <p:nvPr>
            <p:ph type="title"/>
          </p:nvPr>
        </p:nvSpPr>
        <p:spPr/>
        <p:txBody>
          <a:bodyPr/>
          <a:lstStyle/>
          <a:p>
            <a:endParaRPr lang="en-SG"/>
          </a:p>
        </p:txBody>
      </p:sp>
      <p:pic>
        <p:nvPicPr>
          <p:cNvPr id="6" name="Content Placeholder 5">
            <a:extLst>
              <a:ext uri="{FF2B5EF4-FFF2-40B4-BE49-F238E27FC236}">
                <a16:creationId xmlns:a16="http://schemas.microsoft.com/office/drawing/2014/main" id="{C8175DA8-77C7-8BCA-84D7-C09BDD5AAE7A}"/>
              </a:ext>
            </a:extLst>
          </p:cNvPr>
          <p:cNvPicPr>
            <a:picLocks noGrp="1" noChangeAspect="1"/>
          </p:cNvPicPr>
          <p:nvPr>
            <p:ph idx="1"/>
          </p:nvPr>
        </p:nvPicPr>
        <p:blipFill>
          <a:blip r:embed="rId4"/>
          <a:srcRect l="-141" t="4603" r="881" b="10413"/>
          <a:stretch>
            <a:fillRect/>
          </a:stretch>
        </p:blipFill>
        <p:spPr>
          <a:xfrm>
            <a:off x="0" y="19377"/>
            <a:ext cx="12192000" cy="6819246"/>
          </a:xfrm>
          <a:prstGeom prst="rect">
            <a:avLst/>
          </a:prstGeom>
        </p:spPr>
      </p:pic>
      <p:sp>
        <p:nvSpPr>
          <p:cNvPr id="4" name="Slide Number Placeholder 3">
            <a:extLst>
              <a:ext uri="{FF2B5EF4-FFF2-40B4-BE49-F238E27FC236}">
                <a16:creationId xmlns:a16="http://schemas.microsoft.com/office/drawing/2014/main" id="{88D266ED-A41E-2171-A1E8-B9C76E5EC1B0}"/>
              </a:ext>
            </a:extLst>
          </p:cNvPr>
          <p:cNvSpPr>
            <a:spLocks noGrp="1"/>
          </p:cNvSpPr>
          <p:nvPr>
            <p:ph type="sldNum" sz="quarter" idx="12"/>
          </p:nvPr>
        </p:nvSpPr>
        <p:spPr/>
        <p:txBody>
          <a:bodyPr/>
          <a:lstStyle/>
          <a:p>
            <a:fld id="{C1779E81-1799-C342-A55B-A3370366CC56}" type="slidenum">
              <a:rPr lang="en-US" smtClean="0"/>
              <a:t>12</a:t>
            </a:fld>
            <a:endParaRPr lang="en-US"/>
          </a:p>
        </p:txBody>
      </p:sp>
      <p:sp>
        <p:nvSpPr>
          <p:cNvPr id="3" name="Arrow: Curved Down 2">
            <a:extLst>
              <a:ext uri="{FF2B5EF4-FFF2-40B4-BE49-F238E27FC236}">
                <a16:creationId xmlns:a16="http://schemas.microsoft.com/office/drawing/2014/main" id="{335EC76F-3C02-5990-9362-AB802C2F4FBE}"/>
              </a:ext>
            </a:extLst>
          </p:cNvPr>
          <p:cNvSpPr/>
          <p:nvPr/>
        </p:nvSpPr>
        <p:spPr>
          <a:xfrm rot="20548754">
            <a:off x="7386365" y="2228411"/>
            <a:ext cx="2667338" cy="849377"/>
          </a:xfrm>
          <a:prstGeom prst="curvedDownArrow">
            <a:avLst/>
          </a:prstGeom>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5" name="Arrow: Curved Left 4">
            <a:extLst>
              <a:ext uri="{FF2B5EF4-FFF2-40B4-BE49-F238E27FC236}">
                <a16:creationId xmlns:a16="http://schemas.microsoft.com/office/drawing/2014/main" id="{E83CC462-2129-A1D6-50C9-A312A00CA3C1}"/>
              </a:ext>
            </a:extLst>
          </p:cNvPr>
          <p:cNvSpPr/>
          <p:nvPr/>
        </p:nvSpPr>
        <p:spPr>
          <a:xfrm rot="19176595">
            <a:off x="8327232" y="2837840"/>
            <a:ext cx="772442" cy="1776739"/>
          </a:xfrm>
          <a:prstGeom prst="curvedLeftArrow">
            <a:avLst>
              <a:gd name="adj1" fmla="val 25000"/>
              <a:gd name="adj2" fmla="val 50000"/>
              <a:gd name="adj3" fmla="val 30728"/>
            </a:avLst>
          </a:prstGeom>
          <a:solidFill>
            <a:schemeClr val="accent3">
              <a:lumMod val="60000"/>
              <a:lumOff val="4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dirty="0">
              <a:solidFill>
                <a:schemeClr val="tx1"/>
              </a:solidFill>
            </a:endParaRPr>
          </a:p>
        </p:txBody>
      </p:sp>
      <p:sp>
        <p:nvSpPr>
          <p:cNvPr id="7" name="Rectangle: Rounded Corners 6">
            <a:extLst>
              <a:ext uri="{FF2B5EF4-FFF2-40B4-BE49-F238E27FC236}">
                <a16:creationId xmlns:a16="http://schemas.microsoft.com/office/drawing/2014/main" id="{7F79BA30-0B9D-D3C3-D8B4-1C092AE5EDC3}"/>
              </a:ext>
            </a:extLst>
          </p:cNvPr>
          <p:cNvSpPr/>
          <p:nvPr/>
        </p:nvSpPr>
        <p:spPr>
          <a:xfrm>
            <a:off x="1376312" y="365125"/>
            <a:ext cx="10680569" cy="6259793"/>
          </a:xfrm>
          <a:prstGeom prst="roundRect">
            <a:avLst>
              <a:gd name="adj" fmla="val 3415"/>
            </a:avLst>
          </a:prstGeom>
          <a:noFill/>
          <a:ln w="5715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TextBox 9">
            <a:extLst>
              <a:ext uri="{FF2B5EF4-FFF2-40B4-BE49-F238E27FC236}">
                <a16:creationId xmlns:a16="http://schemas.microsoft.com/office/drawing/2014/main" id="{F0057D5B-899C-164E-1686-0CBECBCE6561}"/>
              </a:ext>
            </a:extLst>
          </p:cNvPr>
          <p:cNvSpPr txBox="1"/>
          <p:nvPr/>
        </p:nvSpPr>
        <p:spPr>
          <a:xfrm>
            <a:off x="7666195" y="1968498"/>
            <a:ext cx="6096000" cy="307777"/>
          </a:xfrm>
          <a:prstGeom prst="rect">
            <a:avLst/>
          </a:prstGeom>
          <a:noFill/>
        </p:spPr>
        <p:txBody>
          <a:bodyPr wrap="square">
            <a:spAutoFit/>
          </a:bodyPr>
          <a:lstStyle/>
          <a:p>
            <a:pPr marL="0" indent="0">
              <a:buNone/>
            </a:pPr>
            <a:r>
              <a:rPr lang="en-US" sz="1400" b="1" dirty="0">
                <a:highlight>
                  <a:srgbClr val="FFFF00"/>
                </a:highlight>
              </a:rPr>
              <a:t>(a) CHAIN: PAUL → PRISCILLA/AQUILA → APOLLOS  </a:t>
            </a:r>
            <a:endParaRPr lang="en-SG" sz="1400" b="1" dirty="0">
              <a:highlight>
                <a:srgbClr val="FFFF00"/>
              </a:highlight>
            </a:endParaRPr>
          </a:p>
        </p:txBody>
      </p:sp>
      <p:sp>
        <p:nvSpPr>
          <p:cNvPr id="12" name="TextBox 11">
            <a:extLst>
              <a:ext uri="{FF2B5EF4-FFF2-40B4-BE49-F238E27FC236}">
                <a16:creationId xmlns:a16="http://schemas.microsoft.com/office/drawing/2014/main" id="{B09D32B5-EC22-F349-5784-D40CACFD8A88}"/>
              </a:ext>
            </a:extLst>
          </p:cNvPr>
          <p:cNvSpPr txBox="1"/>
          <p:nvPr/>
        </p:nvSpPr>
        <p:spPr>
          <a:xfrm>
            <a:off x="8210339" y="4734476"/>
            <a:ext cx="4232644" cy="307777"/>
          </a:xfrm>
          <a:prstGeom prst="rect">
            <a:avLst/>
          </a:prstGeom>
          <a:noFill/>
        </p:spPr>
        <p:txBody>
          <a:bodyPr wrap="square">
            <a:spAutoFit/>
          </a:bodyPr>
          <a:lstStyle/>
          <a:p>
            <a:r>
              <a:rPr lang="en-US" sz="1400" b="1" dirty="0">
                <a:highlight>
                  <a:srgbClr val="FFFF00"/>
                </a:highlight>
              </a:rPr>
              <a:t>(b) CHAIN: PAUL → EPHESIAN 12  → MOVEMENT</a:t>
            </a:r>
            <a:endParaRPr lang="en-SG" sz="1400" b="1" dirty="0">
              <a:highlight>
                <a:srgbClr val="FFFF00"/>
              </a:highlight>
            </a:endParaRPr>
          </a:p>
        </p:txBody>
      </p:sp>
      <p:sp>
        <p:nvSpPr>
          <p:cNvPr id="11" name="TextBox 10">
            <a:extLst>
              <a:ext uri="{FF2B5EF4-FFF2-40B4-BE49-F238E27FC236}">
                <a16:creationId xmlns:a16="http://schemas.microsoft.com/office/drawing/2014/main" id="{E923FB1A-8091-8CFC-3875-4964016BFE3C}"/>
              </a:ext>
            </a:extLst>
          </p:cNvPr>
          <p:cNvSpPr txBox="1"/>
          <p:nvPr/>
        </p:nvSpPr>
        <p:spPr>
          <a:xfrm rot="16200000">
            <a:off x="-2006158" y="3584631"/>
            <a:ext cx="5495798" cy="584775"/>
          </a:xfrm>
          <a:prstGeom prst="rect">
            <a:avLst/>
          </a:prstGeom>
          <a:noFill/>
        </p:spPr>
        <p:txBody>
          <a:bodyPr wrap="square">
            <a:spAutoFit/>
          </a:bodyPr>
          <a:lstStyle/>
          <a:p>
            <a:r>
              <a:rPr lang="en-US" sz="3200" b="1" dirty="0">
                <a:solidFill>
                  <a:srgbClr val="C00000"/>
                </a:solidFill>
              </a:rPr>
              <a:t>CHAIN OF   DISCIPLESHIP</a:t>
            </a:r>
            <a:endParaRPr lang="en-SG" sz="3200" dirty="0"/>
          </a:p>
        </p:txBody>
      </p:sp>
    </p:spTree>
    <p:extLst>
      <p:ext uri="{BB962C8B-B14F-4D97-AF65-F5344CB8AC3E}">
        <p14:creationId xmlns:p14="http://schemas.microsoft.com/office/powerpoint/2010/main" val="373625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C66BB-B469-B486-D6E1-D1991E2DB2AE}"/>
            </a:ext>
          </a:extLst>
        </p:cNvPr>
        <p:cNvGrpSpPr/>
        <p:nvPr/>
      </p:nvGrpSpPr>
      <p:grpSpPr>
        <a:xfrm>
          <a:off x="0" y="0"/>
          <a:ext cx="0" cy="0"/>
          <a:chOff x="0" y="0"/>
          <a:chExt cx="0" cy="0"/>
        </a:xfrm>
      </p:grpSpPr>
      <p:pic>
        <p:nvPicPr>
          <p:cNvPr id="10" name="Content Placeholder 19">
            <a:extLst>
              <a:ext uri="{FF2B5EF4-FFF2-40B4-BE49-F238E27FC236}">
                <a16:creationId xmlns:a16="http://schemas.microsoft.com/office/drawing/2014/main" id="{9955AA83-0D9E-E05F-577E-3DBE4DE8E16E}"/>
              </a:ext>
            </a:extLst>
          </p:cNvPr>
          <p:cNvPicPr>
            <a:picLocks noChangeAspect="1"/>
          </p:cNvPicPr>
          <p:nvPr/>
        </p:nvPicPr>
        <p:blipFill>
          <a:blip r:embed="rId2"/>
          <a:stretch>
            <a:fillRect/>
          </a:stretch>
        </p:blipFill>
        <p:spPr>
          <a:xfrm>
            <a:off x="0" y="0"/>
            <a:ext cx="12190878" cy="6858000"/>
          </a:xfrm>
          <a:prstGeom prst="rect">
            <a:avLst/>
          </a:prstGeom>
        </p:spPr>
      </p:pic>
      <p:sp>
        <p:nvSpPr>
          <p:cNvPr id="4" name="Slide Number Placeholder 3">
            <a:extLst>
              <a:ext uri="{FF2B5EF4-FFF2-40B4-BE49-F238E27FC236}">
                <a16:creationId xmlns:a16="http://schemas.microsoft.com/office/drawing/2014/main" id="{E8F2ACD8-C8FB-55F0-FB49-D7BD100FB7E6}"/>
              </a:ext>
            </a:extLst>
          </p:cNvPr>
          <p:cNvSpPr>
            <a:spLocks noGrp="1"/>
          </p:cNvSpPr>
          <p:nvPr>
            <p:ph type="sldNum" sz="quarter" idx="12"/>
          </p:nvPr>
        </p:nvSpPr>
        <p:spPr/>
        <p:txBody>
          <a:bodyPr/>
          <a:lstStyle/>
          <a:p>
            <a:fld id="{C1779E81-1799-C342-A55B-A3370366CC56}" type="slidenum">
              <a:rPr lang="en-US" smtClean="0">
                <a:solidFill>
                  <a:schemeClr val="bg1"/>
                </a:solidFill>
              </a:rPr>
              <a:t>13</a:t>
            </a:fld>
            <a:endParaRPr lang="en-US" dirty="0">
              <a:solidFill>
                <a:schemeClr val="bg1"/>
              </a:solidFill>
            </a:endParaRPr>
          </a:p>
        </p:txBody>
      </p:sp>
      <p:sp>
        <p:nvSpPr>
          <p:cNvPr id="6" name="TextBox 5">
            <a:extLst>
              <a:ext uri="{FF2B5EF4-FFF2-40B4-BE49-F238E27FC236}">
                <a16:creationId xmlns:a16="http://schemas.microsoft.com/office/drawing/2014/main" id="{80C1384F-D99C-3A57-980E-02E2D54BA8A8}"/>
              </a:ext>
            </a:extLst>
          </p:cNvPr>
          <p:cNvSpPr txBox="1"/>
          <p:nvPr/>
        </p:nvSpPr>
        <p:spPr>
          <a:xfrm>
            <a:off x="463474" y="1489545"/>
            <a:ext cx="7321924" cy="3539430"/>
          </a:xfrm>
          <a:prstGeom prst="rect">
            <a:avLst/>
          </a:prstGeom>
          <a:noFill/>
        </p:spPr>
        <p:txBody>
          <a:bodyPr wrap="square">
            <a:spAutoFit/>
          </a:bodyPr>
          <a:lstStyle/>
          <a:p>
            <a:pPr marL="0" indent="0">
              <a:buNone/>
            </a:pPr>
            <a:r>
              <a:rPr lang="en-US" sz="3200" b="1" dirty="0">
                <a:solidFill>
                  <a:srgbClr val="FFFF00"/>
                </a:solidFill>
              </a:rPr>
              <a:t>(c) BC CORE VALUE </a:t>
            </a:r>
          </a:p>
          <a:p>
            <a:pPr marL="0" indent="0">
              <a:buNone/>
            </a:pPr>
            <a:r>
              <a:rPr lang="en-US" sz="3200" u="sng" dirty="0">
                <a:solidFill>
                  <a:srgbClr val="FFFF00"/>
                </a:solidFill>
              </a:rPr>
              <a:t> </a:t>
            </a:r>
            <a:endParaRPr lang="en-SG" sz="3200" u="sng" dirty="0">
              <a:solidFill>
                <a:srgbClr val="FFFF00"/>
              </a:solidFill>
            </a:endParaRPr>
          </a:p>
          <a:p>
            <a:r>
              <a:rPr lang="en-US" sz="3200" b="1" dirty="0">
                <a:solidFill>
                  <a:schemeClr val="bg1"/>
                </a:solidFill>
              </a:rPr>
              <a:t>REPRODUCE DISCIPLES</a:t>
            </a:r>
            <a:endParaRPr lang="en-SG" sz="3200" b="1" dirty="0">
              <a:solidFill>
                <a:schemeClr val="bg1"/>
              </a:solidFill>
            </a:endParaRPr>
          </a:p>
          <a:p>
            <a:r>
              <a:rPr lang="en-US" sz="3200" dirty="0">
                <a:solidFill>
                  <a:schemeClr val="bg1"/>
                </a:solidFill>
              </a:rPr>
              <a:t>“I reproduce disciples who follow Jesus”  </a:t>
            </a:r>
            <a:endParaRPr lang="en-SG" sz="3200" dirty="0">
              <a:solidFill>
                <a:schemeClr val="bg1"/>
              </a:solidFill>
            </a:endParaRPr>
          </a:p>
          <a:p>
            <a:endParaRPr lang="en-US" sz="3200" dirty="0">
              <a:solidFill>
                <a:schemeClr val="bg1"/>
              </a:solidFill>
            </a:endParaRPr>
          </a:p>
          <a:p>
            <a:r>
              <a:rPr lang="en-US" sz="3200" dirty="0">
                <a:solidFill>
                  <a:schemeClr val="bg1"/>
                </a:solidFill>
              </a:rPr>
              <a:t>“Follow my example, as I follow the example of Christ”   1 Cor 11:1</a:t>
            </a:r>
            <a:endParaRPr lang="en-SG" sz="3200" dirty="0">
              <a:solidFill>
                <a:schemeClr val="bg1"/>
              </a:solidFill>
            </a:endParaRPr>
          </a:p>
        </p:txBody>
      </p:sp>
    </p:spTree>
    <p:extLst>
      <p:ext uri="{BB962C8B-B14F-4D97-AF65-F5344CB8AC3E}">
        <p14:creationId xmlns:p14="http://schemas.microsoft.com/office/powerpoint/2010/main" val="4213681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E9C7F-E29B-C4BB-7654-C9AF3218559E}"/>
            </a:ext>
          </a:extLst>
        </p:cNvPr>
        <p:cNvGrpSpPr/>
        <p:nvPr/>
      </p:nvGrpSpPr>
      <p:grpSpPr>
        <a:xfrm>
          <a:off x="0" y="0"/>
          <a:ext cx="0" cy="0"/>
          <a:chOff x="0" y="0"/>
          <a:chExt cx="0" cy="0"/>
        </a:xfrm>
      </p:grpSpPr>
      <p:pic>
        <p:nvPicPr>
          <p:cNvPr id="8" name="Content Placeholder 8">
            <a:extLst>
              <a:ext uri="{FF2B5EF4-FFF2-40B4-BE49-F238E27FC236}">
                <a16:creationId xmlns:a16="http://schemas.microsoft.com/office/drawing/2014/main" id="{B0A36920-C417-1ADC-FCF1-BEF26985B5D6}"/>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19069E2-2494-915D-9BA7-5A95D9D13FA1}"/>
              </a:ext>
            </a:extLst>
          </p:cNvPr>
          <p:cNvSpPr>
            <a:spLocks noGrp="1"/>
          </p:cNvSpPr>
          <p:nvPr>
            <p:ph type="title"/>
          </p:nvPr>
        </p:nvSpPr>
        <p:spPr/>
        <p:txBody>
          <a:bodyPr>
            <a:normAutofit/>
          </a:bodyPr>
          <a:lstStyle/>
          <a:p>
            <a:r>
              <a:rPr lang="en-US" sz="2800" b="1" dirty="0"/>
              <a:t>3 STRATEGIES TO KEEP PREACHING. </a:t>
            </a:r>
            <a:r>
              <a:rPr lang="en-US" sz="2800" dirty="0"/>
              <a:t>Acts 18-19</a:t>
            </a:r>
            <a:br>
              <a:rPr lang="en-SG" dirty="0"/>
            </a:br>
            <a:endParaRPr lang="en-SG" dirty="0"/>
          </a:p>
        </p:txBody>
      </p:sp>
      <p:sp>
        <p:nvSpPr>
          <p:cNvPr id="4" name="Slide Number Placeholder 3">
            <a:extLst>
              <a:ext uri="{FF2B5EF4-FFF2-40B4-BE49-F238E27FC236}">
                <a16:creationId xmlns:a16="http://schemas.microsoft.com/office/drawing/2014/main" id="{AD2614C2-E0C2-3B2C-6AC4-76F9742F8D1D}"/>
              </a:ext>
            </a:extLst>
          </p:cNvPr>
          <p:cNvSpPr>
            <a:spLocks noGrp="1"/>
          </p:cNvSpPr>
          <p:nvPr>
            <p:ph type="sldNum" sz="quarter" idx="12"/>
          </p:nvPr>
        </p:nvSpPr>
        <p:spPr/>
        <p:txBody>
          <a:bodyPr/>
          <a:lstStyle/>
          <a:p>
            <a:fld id="{C1779E81-1799-C342-A55B-A3370366CC56}" type="slidenum">
              <a:rPr lang="en-US" sz="1400" smtClean="0">
                <a:solidFill>
                  <a:schemeClr val="accent2">
                    <a:lumMod val="75000"/>
                  </a:schemeClr>
                </a:solidFill>
              </a:rPr>
              <a:t>14</a:t>
            </a:fld>
            <a:endParaRPr lang="en-US" sz="1400" dirty="0">
              <a:solidFill>
                <a:schemeClr val="accent2">
                  <a:lumMod val="75000"/>
                </a:schemeClr>
              </a:solidFill>
            </a:endParaRPr>
          </a:p>
        </p:txBody>
      </p:sp>
      <p:sp>
        <p:nvSpPr>
          <p:cNvPr id="11" name="Rectangle: Rounded Corners 10">
            <a:extLst>
              <a:ext uri="{FF2B5EF4-FFF2-40B4-BE49-F238E27FC236}">
                <a16:creationId xmlns:a16="http://schemas.microsoft.com/office/drawing/2014/main" id="{B309172C-6BD6-46FF-783B-B5DAE315A251}"/>
              </a:ext>
            </a:extLst>
          </p:cNvPr>
          <p:cNvSpPr/>
          <p:nvPr/>
        </p:nvSpPr>
        <p:spPr>
          <a:xfrm>
            <a:off x="1112362" y="3747246"/>
            <a:ext cx="9787333" cy="2745629"/>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 name="Rectangle: Rounded Corners 12">
            <a:extLst>
              <a:ext uri="{FF2B5EF4-FFF2-40B4-BE49-F238E27FC236}">
                <a16:creationId xmlns:a16="http://schemas.microsoft.com/office/drawing/2014/main" id="{A57B966C-999C-19F4-4D31-FC6C06DC3C78}"/>
              </a:ext>
            </a:extLst>
          </p:cNvPr>
          <p:cNvSpPr/>
          <p:nvPr/>
        </p:nvSpPr>
        <p:spPr>
          <a:xfrm>
            <a:off x="934511" y="1258142"/>
            <a:ext cx="5547569" cy="2302334"/>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TextBox 9">
            <a:extLst>
              <a:ext uri="{FF2B5EF4-FFF2-40B4-BE49-F238E27FC236}">
                <a16:creationId xmlns:a16="http://schemas.microsoft.com/office/drawing/2014/main" id="{D85F8D65-248D-E75E-5663-E3A871ACD7F1}"/>
              </a:ext>
            </a:extLst>
          </p:cNvPr>
          <p:cNvSpPr txBox="1"/>
          <p:nvPr/>
        </p:nvSpPr>
        <p:spPr>
          <a:xfrm>
            <a:off x="1112112" y="1394667"/>
            <a:ext cx="6751728" cy="2062103"/>
          </a:xfrm>
          <a:prstGeom prst="rect">
            <a:avLst/>
          </a:prstGeom>
          <a:noFill/>
        </p:spPr>
        <p:txBody>
          <a:bodyPr wrap="square">
            <a:spAutoFit/>
          </a:bodyPr>
          <a:lstStyle/>
          <a:p>
            <a:pPr marL="514350" indent="-514350">
              <a:buAutoNum type="alphaLcParenBoth"/>
            </a:pPr>
            <a:r>
              <a:rPr lang="en-US" sz="3200" b="1" dirty="0">
                <a:highlight>
                  <a:srgbClr val="00FF00"/>
                </a:highlight>
              </a:rPr>
              <a:t>ADAPT YOUR METHOD, </a:t>
            </a:r>
            <a:br>
              <a:rPr lang="en-US" sz="3200" b="1" dirty="0">
                <a:highlight>
                  <a:srgbClr val="00FF00"/>
                </a:highlight>
              </a:rPr>
            </a:br>
            <a:r>
              <a:rPr lang="en-US" sz="3200" b="1" dirty="0">
                <a:highlight>
                  <a:srgbClr val="00FF00"/>
                </a:highlight>
              </a:rPr>
              <a:t>NOT YOUR MESSAGE </a:t>
            </a:r>
            <a:endParaRPr lang="en-SG" sz="3200" b="1" dirty="0">
              <a:highlight>
                <a:srgbClr val="00FF00"/>
              </a:highlight>
            </a:endParaRPr>
          </a:p>
          <a:p>
            <a:r>
              <a:rPr lang="en-US" sz="3200" b="1" dirty="0"/>
              <a:t>         </a:t>
            </a:r>
            <a:r>
              <a:rPr lang="en-US" sz="3200" b="1" dirty="0">
                <a:highlight>
                  <a:srgbClr val="00FFFF"/>
                </a:highlight>
              </a:rPr>
              <a:t>Same Gospel…</a:t>
            </a:r>
            <a:r>
              <a:rPr lang="en-US" sz="3200" b="1" dirty="0"/>
              <a:t> </a:t>
            </a:r>
            <a:br>
              <a:rPr lang="en-US" sz="3200" b="1" dirty="0"/>
            </a:br>
            <a:r>
              <a:rPr lang="en-US" sz="3200" b="1" dirty="0"/>
              <a:t>                  </a:t>
            </a:r>
            <a:r>
              <a:rPr lang="en-US" sz="3200" b="1" dirty="0">
                <a:highlight>
                  <a:srgbClr val="00FFFF"/>
                </a:highlight>
              </a:rPr>
              <a:t>Different Doorway  </a:t>
            </a:r>
            <a:endParaRPr lang="en-SG" sz="3200" b="1" dirty="0">
              <a:highlight>
                <a:srgbClr val="00FFFF"/>
              </a:highlight>
            </a:endParaRPr>
          </a:p>
        </p:txBody>
      </p:sp>
      <p:sp>
        <p:nvSpPr>
          <p:cNvPr id="6" name="TextBox 5">
            <a:extLst>
              <a:ext uri="{FF2B5EF4-FFF2-40B4-BE49-F238E27FC236}">
                <a16:creationId xmlns:a16="http://schemas.microsoft.com/office/drawing/2014/main" id="{6B72BF2E-CE73-1B2C-B651-7FD6F855FE40}"/>
              </a:ext>
            </a:extLst>
          </p:cNvPr>
          <p:cNvSpPr txBox="1"/>
          <p:nvPr/>
        </p:nvSpPr>
        <p:spPr>
          <a:xfrm>
            <a:off x="1359590" y="3768923"/>
            <a:ext cx="11396285" cy="2400657"/>
          </a:xfrm>
          <a:prstGeom prst="rect">
            <a:avLst/>
          </a:prstGeom>
          <a:noFill/>
        </p:spPr>
        <p:txBody>
          <a:bodyPr wrap="square">
            <a:spAutoFit/>
          </a:bodyPr>
          <a:lstStyle/>
          <a:p>
            <a:pPr>
              <a:buNone/>
            </a:pPr>
            <a:br>
              <a:rPr lang="en-US" sz="1200" dirty="0">
                <a:effectLst/>
                <a:latin typeface="Arial" panose="020B0604020202020204" pitchFamily="34" charset="0"/>
                <a:ea typeface="Calibri" panose="020F0502020204030204" pitchFamily="34" charset="0"/>
              </a:rPr>
            </a:br>
            <a:r>
              <a:rPr lang="en-SG" sz="2400" dirty="0">
                <a:effectLst/>
                <a:latin typeface="Arial" panose="020B0604020202020204" pitchFamily="34" charset="0"/>
                <a:ea typeface="Times New Roman" panose="02020603050405020304" pitchFamily="18" charset="0"/>
              </a:rPr>
              <a:t>(</a:t>
            </a:r>
            <a:r>
              <a:rPr lang="en-SG" sz="2400" dirty="0" err="1">
                <a:effectLst/>
                <a:latin typeface="Arial" panose="020B0604020202020204" pitchFamily="34" charset="0"/>
                <a:ea typeface="Times New Roman" panose="02020603050405020304" pitchFamily="18" charset="0"/>
              </a:rPr>
              <a:t>i</a:t>
            </a:r>
            <a:r>
              <a:rPr lang="en-SG" sz="2400" dirty="0">
                <a:effectLst/>
                <a:latin typeface="Arial" panose="020B0604020202020204" pitchFamily="34" charset="0"/>
                <a:ea typeface="Times New Roman" panose="02020603050405020304" pitchFamily="18" charset="0"/>
              </a:rPr>
              <a:t>)  People who claim to know the bible but resistant to follow Christ: </a:t>
            </a:r>
            <a:br>
              <a:rPr lang="en-SG" sz="2400" dirty="0">
                <a:latin typeface="Arial" panose="020B0604020202020204" pitchFamily="34" charset="0"/>
                <a:ea typeface="Times New Roman" panose="02020603050405020304" pitchFamily="18" charset="0"/>
              </a:rPr>
            </a:br>
            <a:r>
              <a:rPr lang="en-SG" sz="2400" dirty="0">
                <a:latin typeface="Arial" panose="020B0604020202020204" pitchFamily="34" charset="0"/>
                <a:ea typeface="Times New Roman" panose="02020603050405020304" pitchFamily="18" charset="0"/>
              </a:rPr>
              <a:t>     </a:t>
            </a:r>
            <a:r>
              <a:rPr lang="en-SG" sz="2400" dirty="0">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SG" sz="2400" dirty="0">
                <a:effectLst/>
                <a:latin typeface="Arial" panose="020B0604020202020204" pitchFamily="34" charset="0"/>
                <a:ea typeface="Times New Roman" panose="02020603050405020304" pitchFamily="18" charset="0"/>
              </a:rPr>
              <a:t> </a:t>
            </a:r>
            <a:r>
              <a:rPr lang="en-US" sz="2400" dirty="0">
                <a:effectLst/>
                <a:latin typeface="Arial" panose="020B0604020202020204" pitchFamily="34" charset="0"/>
                <a:ea typeface="Calibri" panose="020F0502020204030204" pitchFamily="34" charset="0"/>
              </a:rPr>
              <a:t>Scripture reasoning </a:t>
            </a:r>
            <a:br>
              <a:rPr lang="en-SG" sz="2400" dirty="0">
                <a:effectLst/>
                <a:latin typeface="Arial" panose="020B0604020202020204" pitchFamily="34" charset="0"/>
                <a:ea typeface="Times New Roman" panose="02020603050405020304" pitchFamily="18" charset="0"/>
              </a:rPr>
            </a:br>
            <a:r>
              <a:rPr lang="en-US" sz="2400" dirty="0">
                <a:effectLst/>
                <a:latin typeface="Arial" panose="020B0604020202020204" pitchFamily="34" charset="0"/>
                <a:ea typeface="Calibri" panose="020F0502020204030204" pitchFamily="34" charset="0"/>
              </a:rPr>
              <a:t>(ii) </a:t>
            </a:r>
            <a:r>
              <a:rPr lang="en-SG" sz="2400" dirty="0">
                <a:effectLst/>
                <a:latin typeface="Arial" panose="020B0604020202020204" pitchFamily="34" charset="0"/>
                <a:ea typeface="Times New Roman" panose="02020603050405020304" pitchFamily="18" charset="0"/>
              </a:rPr>
              <a:t>Open seekers</a:t>
            </a:r>
            <a:r>
              <a:rPr lang="en-SG" sz="2400" dirty="0">
                <a:latin typeface="Arial" panose="020B0604020202020204" pitchFamily="34" charset="0"/>
                <a:ea typeface="Calibri" panose="020F0502020204030204" pitchFamily="34" charset="0"/>
              </a:rPr>
              <a:t> </a:t>
            </a:r>
            <a:r>
              <a:rPr lang="en-US" sz="24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US" sz="2400" dirty="0">
                <a:effectLst/>
                <a:latin typeface="Arial" panose="020B0604020202020204" pitchFamily="34" charset="0"/>
                <a:ea typeface="Calibri" panose="020F0502020204030204" pitchFamily="34" charset="0"/>
              </a:rPr>
              <a:t> Teach, laying biblical foundation</a:t>
            </a:r>
            <a:br>
              <a:rPr lang="en-SG" sz="2400" dirty="0">
                <a:effectLst/>
                <a:latin typeface="Arial" panose="020B0604020202020204" pitchFamily="34" charset="0"/>
                <a:ea typeface="Times New Roman" panose="02020603050405020304" pitchFamily="18" charset="0"/>
              </a:rPr>
            </a:br>
            <a:r>
              <a:rPr lang="en-US" sz="2400" dirty="0">
                <a:effectLst/>
                <a:latin typeface="Arial" panose="020B0604020202020204" pitchFamily="34" charset="0"/>
                <a:ea typeface="Calibri" panose="020F0502020204030204" pitchFamily="34" charset="0"/>
              </a:rPr>
              <a:t>(iii) </a:t>
            </a:r>
            <a:r>
              <a:rPr lang="en-SG" sz="2400" dirty="0">
                <a:effectLst/>
                <a:latin typeface="Arial" panose="020B0604020202020204" pitchFamily="34" charset="0"/>
                <a:ea typeface="Times New Roman" panose="02020603050405020304" pitchFamily="18" charset="0"/>
              </a:rPr>
              <a:t>Those bound by false worship</a:t>
            </a:r>
            <a:r>
              <a:rPr lang="en-US" sz="2400" dirty="0">
                <a:effectLst/>
                <a:latin typeface="Arial" panose="020B0604020202020204" pitchFamily="34" charset="0"/>
                <a:ea typeface="Calibri" panose="020F0502020204030204" pitchFamily="34" charset="0"/>
              </a:rPr>
              <a:t>/false worship/spiritualism </a:t>
            </a:r>
            <a:br>
              <a:rPr lang="en-US" sz="2400" dirty="0">
                <a:latin typeface="Arial" panose="020B0604020202020204" pitchFamily="34" charset="0"/>
                <a:ea typeface="Calibri" panose="020F0502020204030204" pitchFamily="34" charset="0"/>
              </a:rPr>
            </a:br>
            <a:r>
              <a:rPr lang="en-US" sz="2400" dirty="0">
                <a:latin typeface="Arial" panose="020B0604020202020204" pitchFamily="34" charset="0"/>
                <a:ea typeface="Calibri" panose="020F0502020204030204" pitchFamily="34" charset="0"/>
              </a:rPr>
              <a:t>     </a:t>
            </a:r>
            <a:r>
              <a:rPr lang="en-US" sz="2400" dirty="0">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r>
              <a:rPr lang="en-US" sz="2400" dirty="0">
                <a:effectLst/>
                <a:latin typeface="Arial" panose="020B0604020202020204" pitchFamily="34" charset="0"/>
                <a:ea typeface="Calibri" panose="020F0502020204030204" pitchFamily="34" charset="0"/>
              </a:rPr>
              <a:t> Power encounters &amp; public repentance</a:t>
            </a:r>
            <a:br>
              <a:rPr lang="en-US" sz="1200" dirty="0">
                <a:effectLst/>
                <a:latin typeface="Arial" panose="020B0604020202020204" pitchFamily="34" charset="0"/>
                <a:ea typeface="Calibri" panose="020F0502020204030204" pitchFamily="34" charset="0"/>
              </a:rPr>
            </a:br>
            <a:endParaRPr lang="en-SG" dirty="0"/>
          </a:p>
        </p:txBody>
      </p:sp>
    </p:spTree>
    <p:extLst>
      <p:ext uri="{BB962C8B-B14F-4D97-AF65-F5344CB8AC3E}">
        <p14:creationId xmlns:p14="http://schemas.microsoft.com/office/powerpoint/2010/main" val="600641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46BD8-08C0-63FE-A795-5F5D83AAC090}"/>
            </a:ext>
          </a:extLst>
        </p:cNvPr>
        <p:cNvGrpSpPr/>
        <p:nvPr/>
      </p:nvGrpSpPr>
      <p:grpSpPr>
        <a:xfrm>
          <a:off x="0" y="0"/>
          <a:ext cx="0" cy="0"/>
          <a:chOff x="0" y="0"/>
          <a:chExt cx="0" cy="0"/>
        </a:xfrm>
      </p:grpSpPr>
      <p:pic>
        <p:nvPicPr>
          <p:cNvPr id="8" name="Content Placeholder 8">
            <a:extLst>
              <a:ext uri="{FF2B5EF4-FFF2-40B4-BE49-F238E27FC236}">
                <a16:creationId xmlns:a16="http://schemas.microsoft.com/office/drawing/2014/main" id="{A70F8B1C-B874-175A-6A95-40E0FCDC40FC}"/>
              </a:ext>
            </a:extLst>
          </p:cNvPr>
          <p:cNvPicPr>
            <a:picLocks noChangeAspect="1"/>
          </p:cNvPicPr>
          <p:nvPr/>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73A9FF04-01E4-BEFB-54A5-4AAA0A664442}"/>
              </a:ext>
            </a:extLst>
          </p:cNvPr>
          <p:cNvSpPr>
            <a:spLocks noGrp="1"/>
          </p:cNvSpPr>
          <p:nvPr>
            <p:ph type="sldNum" sz="quarter" idx="12"/>
          </p:nvPr>
        </p:nvSpPr>
        <p:spPr/>
        <p:txBody>
          <a:bodyPr/>
          <a:lstStyle/>
          <a:p>
            <a:fld id="{C1779E81-1799-C342-A55B-A3370366CC56}" type="slidenum">
              <a:rPr lang="en-US" sz="1400" smtClean="0">
                <a:solidFill>
                  <a:schemeClr val="accent2">
                    <a:lumMod val="75000"/>
                  </a:schemeClr>
                </a:solidFill>
              </a:rPr>
              <a:t>15</a:t>
            </a:fld>
            <a:endParaRPr lang="en-US" sz="1400" dirty="0">
              <a:solidFill>
                <a:schemeClr val="accent2">
                  <a:lumMod val="75000"/>
                </a:schemeClr>
              </a:solidFill>
            </a:endParaRPr>
          </a:p>
        </p:txBody>
      </p:sp>
      <p:sp>
        <p:nvSpPr>
          <p:cNvPr id="11" name="Rectangle: Rounded Corners 10">
            <a:extLst>
              <a:ext uri="{FF2B5EF4-FFF2-40B4-BE49-F238E27FC236}">
                <a16:creationId xmlns:a16="http://schemas.microsoft.com/office/drawing/2014/main" id="{2247AD4C-B687-9AC2-86D0-1753A13E93A6}"/>
              </a:ext>
            </a:extLst>
          </p:cNvPr>
          <p:cNvSpPr/>
          <p:nvPr/>
        </p:nvSpPr>
        <p:spPr>
          <a:xfrm>
            <a:off x="563206" y="2248112"/>
            <a:ext cx="6414248" cy="2745629"/>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 name="Rectangle: Rounded Corners 12">
            <a:extLst>
              <a:ext uri="{FF2B5EF4-FFF2-40B4-BE49-F238E27FC236}">
                <a16:creationId xmlns:a16="http://schemas.microsoft.com/office/drawing/2014/main" id="{6D077207-932B-1E1D-EDE5-1997F177141F}"/>
              </a:ext>
            </a:extLst>
          </p:cNvPr>
          <p:cNvSpPr/>
          <p:nvPr/>
        </p:nvSpPr>
        <p:spPr>
          <a:xfrm>
            <a:off x="8239027" y="2276408"/>
            <a:ext cx="3540596" cy="3078017"/>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TextBox 5">
            <a:extLst>
              <a:ext uri="{FF2B5EF4-FFF2-40B4-BE49-F238E27FC236}">
                <a16:creationId xmlns:a16="http://schemas.microsoft.com/office/drawing/2014/main" id="{D37D21B7-64BD-FF09-A21D-92DE4A7B64FF}"/>
              </a:ext>
            </a:extLst>
          </p:cNvPr>
          <p:cNvSpPr txBox="1"/>
          <p:nvPr/>
        </p:nvSpPr>
        <p:spPr>
          <a:xfrm>
            <a:off x="1204889" y="2433576"/>
            <a:ext cx="6167718" cy="2246769"/>
          </a:xfrm>
          <a:prstGeom prst="rect">
            <a:avLst/>
          </a:prstGeom>
          <a:noFill/>
        </p:spPr>
        <p:txBody>
          <a:bodyPr wrap="square">
            <a:spAutoFit/>
          </a:bodyPr>
          <a:lstStyle/>
          <a:p>
            <a:pPr marL="0" indent="0">
              <a:buNone/>
            </a:pPr>
            <a:r>
              <a:rPr lang="en-US" sz="2800" b="1" dirty="0"/>
              <a:t>(b) EQUIP THE SAINTS </a:t>
            </a:r>
            <a:endParaRPr lang="en-SG" sz="2800" b="1" dirty="0"/>
          </a:p>
          <a:p>
            <a:r>
              <a:rPr lang="en-US" sz="2800" dirty="0"/>
              <a:t>18 months in Corinth    Acts 18:11</a:t>
            </a:r>
            <a:endParaRPr lang="en-SG" sz="2800" dirty="0"/>
          </a:p>
          <a:p>
            <a:r>
              <a:rPr lang="en-US" sz="2800" dirty="0"/>
              <a:t>2+ years in Ephesus   Acts 19:10</a:t>
            </a:r>
            <a:endParaRPr lang="en-SG" sz="2800" dirty="0"/>
          </a:p>
          <a:p>
            <a:r>
              <a:rPr lang="en-US" sz="2800" dirty="0"/>
              <a:t>Growth = Systematic teaching &amp; discipleship</a:t>
            </a:r>
            <a:endParaRPr lang="en-SG" sz="2800" dirty="0"/>
          </a:p>
        </p:txBody>
      </p:sp>
      <p:sp>
        <p:nvSpPr>
          <p:cNvPr id="9" name="TextBox 8">
            <a:extLst>
              <a:ext uri="{FF2B5EF4-FFF2-40B4-BE49-F238E27FC236}">
                <a16:creationId xmlns:a16="http://schemas.microsoft.com/office/drawing/2014/main" id="{3305BD74-E8BB-1BB0-A67F-2527762B692D}"/>
              </a:ext>
            </a:extLst>
          </p:cNvPr>
          <p:cNvSpPr txBox="1"/>
          <p:nvPr/>
        </p:nvSpPr>
        <p:spPr>
          <a:xfrm>
            <a:off x="8356960" y="2500751"/>
            <a:ext cx="4007963" cy="2492990"/>
          </a:xfrm>
          <a:prstGeom prst="rect">
            <a:avLst/>
          </a:prstGeom>
          <a:noFill/>
        </p:spPr>
        <p:txBody>
          <a:bodyPr wrap="square">
            <a:spAutoFit/>
          </a:bodyPr>
          <a:lstStyle/>
          <a:p>
            <a:pPr>
              <a:buNone/>
            </a:pPr>
            <a:r>
              <a:rPr lang="en-US" sz="1200" dirty="0">
                <a:effectLst/>
                <a:latin typeface="Arial" panose="020B0604020202020204" pitchFamily="34" charset="0"/>
                <a:ea typeface="Calibri" panose="020F0502020204030204" pitchFamily="34" charset="0"/>
              </a:rPr>
              <a:t> </a:t>
            </a:r>
            <a:endParaRPr lang="en-SG" sz="2400" dirty="0">
              <a:effectLst/>
              <a:latin typeface="Times New Roman" panose="02020603050405020304" pitchFamily="18" charset="0"/>
              <a:ea typeface="Calibri" panose="020F0502020204030204" pitchFamily="34" charset="0"/>
            </a:endParaRPr>
          </a:p>
          <a:p>
            <a:pPr marL="342900" lvl="0" indent="-342900">
              <a:buFont typeface="Wingdings" panose="05000000000000000000" pitchFamily="2" charset="2"/>
              <a:buChar char=""/>
            </a:pPr>
            <a:r>
              <a:rPr lang="en-SG" sz="2400" dirty="0">
                <a:effectLst/>
                <a:latin typeface="Arial" panose="020B0604020202020204" pitchFamily="34" charset="0"/>
                <a:ea typeface="Calibri" panose="020F0502020204030204" pitchFamily="34" charset="0"/>
                <a:cs typeface="Arial" panose="020B0604020202020204" pitchFamily="34" charset="0"/>
              </a:rPr>
              <a:t>Growth came from systematic teaching</a:t>
            </a:r>
            <a:br>
              <a:rPr lang="en-SG" sz="2400" dirty="0">
                <a:effectLst/>
                <a:latin typeface="Arial" panose="020B0604020202020204" pitchFamily="34" charset="0"/>
                <a:ea typeface="Calibri" panose="020F0502020204030204" pitchFamily="34" charset="0"/>
                <a:cs typeface="Arial" panose="020B0604020202020204" pitchFamily="34" charset="0"/>
              </a:rPr>
            </a:br>
            <a:endParaRPr lang="en-SG" sz="2400" dirty="0">
              <a:latin typeface="Arial" panose="020B0604020202020204" pitchFamily="34" charset="0"/>
              <a:ea typeface="Calibri" panose="020F0502020204030204" pitchFamily="34" charset="0"/>
              <a:cs typeface="Arial" panose="020B0604020202020204" pitchFamily="34" charset="0"/>
            </a:endParaRPr>
          </a:p>
          <a:p>
            <a:pPr marL="342900" lvl="0" indent="-342900">
              <a:buFont typeface="Wingdings" panose="05000000000000000000" pitchFamily="2" charset="2"/>
              <a:buChar char=""/>
            </a:pPr>
            <a:r>
              <a:rPr lang="en-US" sz="2400" dirty="0">
                <a:effectLst/>
                <a:latin typeface="Arial" panose="020B0604020202020204" pitchFamily="34" charset="0"/>
                <a:ea typeface="Calibri" panose="020F0502020204030204" pitchFamily="34" charset="0"/>
              </a:rPr>
              <a:t>Church, growth comes from making time to teach and disciple.</a:t>
            </a:r>
            <a:endParaRPr lang="en-SG" sz="2400" dirty="0"/>
          </a:p>
        </p:txBody>
      </p:sp>
    </p:spTree>
    <p:extLst>
      <p:ext uri="{BB962C8B-B14F-4D97-AF65-F5344CB8AC3E}">
        <p14:creationId xmlns:p14="http://schemas.microsoft.com/office/powerpoint/2010/main" val="1638441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53EFC-80F8-E31E-A24C-6E4E04C97E9C}"/>
            </a:ext>
          </a:extLst>
        </p:cNvPr>
        <p:cNvGrpSpPr/>
        <p:nvPr/>
      </p:nvGrpSpPr>
      <p:grpSpPr>
        <a:xfrm>
          <a:off x="0" y="0"/>
          <a:ext cx="0" cy="0"/>
          <a:chOff x="0" y="0"/>
          <a:chExt cx="0" cy="0"/>
        </a:xfrm>
      </p:grpSpPr>
      <p:pic>
        <p:nvPicPr>
          <p:cNvPr id="8" name="Content Placeholder 8">
            <a:extLst>
              <a:ext uri="{FF2B5EF4-FFF2-40B4-BE49-F238E27FC236}">
                <a16:creationId xmlns:a16="http://schemas.microsoft.com/office/drawing/2014/main" id="{27C223BB-1AC4-CDA2-F35C-95BA93725995}"/>
              </a:ext>
            </a:extLst>
          </p:cNvPr>
          <p:cNvPicPr>
            <a:picLocks noChangeAspect="1"/>
          </p:cNvPicPr>
          <p:nvPr/>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1D6B4CBB-3B03-B3A0-27A2-7C458130F73D}"/>
              </a:ext>
            </a:extLst>
          </p:cNvPr>
          <p:cNvSpPr>
            <a:spLocks noGrp="1"/>
          </p:cNvSpPr>
          <p:nvPr>
            <p:ph type="sldNum" sz="quarter" idx="12"/>
          </p:nvPr>
        </p:nvSpPr>
        <p:spPr/>
        <p:txBody>
          <a:bodyPr/>
          <a:lstStyle/>
          <a:p>
            <a:fld id="{C1779E81-1799-C342-A55B-A3370366CC56}" type="slidenum">
              <a:rPr lang="en-US" sz="1400" smtClean="0">
                <a:solidFill>
                  <a:schemeClr val="accent2">
                    <a:lumMod val="75000"/>
                  </a:schemeClr>
                </a:solidFill>
              </a:rPr>
              <a:t>16</a:t>
            </a:fld>
            <a:endParaRPr lang="en-US" sz="1400" dirty="0">
              <a:solidFill>
                <a:schemeClr val="accent2">
                  <a:lumMod val="75000"/>
                </a:schemeClr>
              </a:solidFill>
            </a:endParaRPr>
          </a:p>
        </p:txBody>
      </p:sp>
      <p:sp>
        <p:nvSpPr>
          <p:cNvPr id="11" name="Rectangle: Rounded Corners 10">
            <a:extLst>
              <a:ext uri="{FF2B5EF4-FFF2-40B4-BE49-F238E27FC236}">
                <a16:creationId xmlns:a16="http://schemas.microsoft.com/office/drawing/2014/main" id="{D267ADA3-1629-CAAE-4E95-EE9091AA6F81}"/>
              </a:ext>
            </a:extLst>
          </p:cNvPr>
          <p:cNvSpPr/>
          <p:nvPr/>
        </p:nvSpPr>
        <p:spPr>
          <a:xfrm>
            <a:off x="973157" y="1614952"/>
            <a:ext cx="10468103" cy="3891561"/>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TextBox 5">
            <a:extLst>
              <a:ext uri="{FF2B5EF4-FFF2-40B4-BE49-F238E27FC236}">
                <a16:creationId xmlns:a16="http://schemas.microsoft.com/office/drawing/2014/main" id="{6FF12021-0A6C-277E-D6D4-A24AC5801BD8}"/>
              </a:ext>
            </a:extLst>
          </p:cNvPr>
          <p:cNvSpPr txBox="1"/>
          <p:nvPr/>
        </p:nvSpPr>
        <p:spPr>
          <a:xfrm>
            <a:off x="1084365" y="1757590"/>
            <a:ext cx="10245686" cy="3354765"/>
          </a:xfrm>
          <a:prstGeom prst="rect">
            <a:avLst/>
          </a:prstGeom>
          <a:noFill/>
        </p:spPr>
        <p:txBody>
          <a:bodyPr wrap="square">
            <a:spAutoFit/>
          </a:bodyPr>
          <a:lstStyle/>
          <a:p>
            <a:pPr marL="0" indent="0" algn="ctr">
              <a:buNone/>
            </a:pPr>
            <a:r>
              <a:rPr lang="en-US" sz="3200" b="1" dirty="0">
                <a:highlight>
                  <a:srgbClr val="FFFF00"/>
                </a:highlight>
              </a:rPr>
              <a:t>(c) FIND YOUR ‘TYRANNUS HALL’   </a:t>
            </a:r>
            <a:r>
              <a:rPr lang="en-US" sz="3200" dirty="0">
                <a:highlight>
                  <a:srgbClr val="FFFF00"/>
                </a:highlight>
              </a:rPr>
              <a:t>Acts 19:8-10</a:t>
            </a:r>
            <a:endParaRPr lang="en-SG" sz="3200" dirty="0">
              <a:highlight>
                <a:srgbClr val="FFFF00"/>
              </a:highlight>
            </a:endParaRPr>
          </a:p>
          <a:p>
            <a:pPr algn="ctr"/>
            <a:r>
              <a:rPr lang="en-US" sz="3200" dirty="0"/>
              <a:t>From synagogue → Lecture Hall of Tyrannus</a:t>
            </a:r>
            <a:endParaRPr lang="en-SG" sz="3200" dirty="0"/>
          </a:p>
          <a:p>
            <a:pPr algn="ctr"/>
            <a:r>
              <a:rPr lang="en-US" sz="3200" dirty="0"/>
              <a:t>“Every day for 2 years” → _“all Asia heard”</a:t>
            </a:r>
            <a:br>
              <a:rPr lang="en-US" sz="3200" dirty="0"/>
            </a:br>
            <a:endParaRPr lang="en-SG" sz="3200" dirty="0"/>
          </a:p>
          <a:p>
            <a:pPr algn="ctr"/>
            <a:r>
              <a:rPr lang="en-US" sz="2800" b="1" i="1" dirty="0">
                <a:highlight>
                  <a:srgbClr val="00FFFF"/>
                </a:highlight>
              </a:rPr>
              <a:t>Your ‘Tyrannus Hall’</a:t>
            </a:r>
            <a:r>
              <a:rPr lang="en-US" sz="2800" b="1" i="1" dirty="0"/>
              <a:t>: </a:t>
            </a:r>
            <a:r>
              <a:rPr lang="en-US" sz="2800" i="1" dirty="0"/>
              <a:t>Coffee shop, classroom, office, WhatsApp</a:t>
            </a:r>
            <a:endParaRPr lang="en-SG" sz="2800" i="1" dirty="0"/>
          </a:p>
          <a:p>
            <a:pPr algn="ctr"/>
            <a:r>
              <a:rPr lang="en-US" sz="2800" b="1" i="1" dirty="0">
                <a:highlight>
                  <a:srgbClr val="00FFFF"/>
                </a:highlight>
              </a:rPr>
              <a:t>Vision</a:t>
            </a:r>
            <a:r>
              <a:rPr lang="en-US" sz="2800" b="1" i="1" dirty="0"/>
              <a:t>: </a:t>
            </a:r>
            <a:r>
              <a:rPr lang="en-US" sz="2800" i="1" dirty="0"/>
              <a:t>“Do not be afraid, but go on speaking”   Acts 18:9                     </a:t>
            </a:r>
            <a:endParaRPr lang="en-SG" sz="2800" i="1" dirty="0"/>
          </a:p>
          <a:p>
            <a:pPr algn="ctr"/>
            <a:r>
              <a:rPr lang="en-US" sz="2800" b="1" i="1" dirty="0">
                <a:highlight>
                  <a:srgbClr val="00FFFF"/>
                </a:highlight>
              </a:rPr>
              <a:t>Result</a:t>
            </a:r>
            <a:r>
              <a:rPr lang="en-US" sz="2800" b="1" i="1" dirty="0"/>
              <a:t>: </a:t>
            </a:r>
            <a:r>
              <a:rPr lang="en-US" sz="2800" i="1" dirty="0"/>
              <a:t>“The word... spread widely and grew in power”  Acts 19:20</a:t>
            </a:r>
            <a:endParaRPr lang="en-SG" sz="2800" i="1" dirty="0"/>
          </a:p>
        </p:txBody>
      </p:sp>
    </p:spTree>
    <p:extLst>
      <p:ext uri="{BB962C8B-B14F-4D97-AF65-F5344CB8AC3E}">
        <p14:creationId xmlns:p14="http://schemas.microsoft.com/office/powerpoint/2010/main" val="4011015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03A36-99A7-C982-43FB-A188E324462F}"/>
            </a:ext>
          </a:extLst>
        </p:cNvPr>
        <p:cNvGrpSpPr/>
        <p:nvPr/>
      </p:nvGrpSpPr>
      <p:grpSpPr>
        <a:xfrm>
          <a:off x="0" y="0"/>
          <a:ext cx="0" cy="0"/>
          <a:chOff x="0" y="0"/>
          <a:chExt cx="0" cy="0"/>
        </a:xfrm>
      </p:grpSpPr>
      <p:pic>
        <p:nvPicPr>
          <p:cNvPr id="13" name="Content Placeholder 5">
            <a:extLst>
              <a:ext uri="{FF2B5EF4-FFF2-40B4-BE49-F238E27FC236}">
                <a16:creationId xmlns:a16="http://schemas.microsoft.com/office/drawing/2014/main" id="{9D266F8C-54E9-8F5C-ACC8-6872B16A48D1}"/>
              </a:ext>
            </a:extLst>
          </p:cNvPr>
          <p:cNvPicPr>
            <a:picLocks noChangeAspect="1"/>
          </p:cNvPicPr>
          <p:nvPr/>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F14BA324-4857-DF65-00FE-C508B884C834}"/>
              </a:ext>
            </a:extLst>
          </p:cNvPr>
          <p:cNvSpPr>
            <a:spLocks noGrp="1"/>
          </p:cNvSpPr>
          <p:nvPr>
            <p:ph type="sldNum" sz="quarter" idx="12"/>
          </p:nvPr>
        </p:nvSpPr>
        <p:spPr/>
        <p:txBody>
          <a:bodyPr/>
          <a:lstStyle/>
          <a:p>
            <a:fld id="{C1779E81-1799-C342-A55B-A3370366CC56}" type="slidenum">
              <a:rPr lang="en-US" sz="1400" smtClean="0">
                <a:solidFill>
                  <a:schemeClr val="tx1"/>
                </a:solidFill>
              </a:rPr>
              <a:t>17</a:t>
            </a:fld>
            <a:endParaRPr lang="en-US" sz="1400" dirty="0">
              <a:solidFill>
                <a:schemeClr val="tx1"/>
              </a:solidFill>
            </a:endParaRPr>
          </a:p>
        </p:txBody>
      </p:sp>
      <p:sp>
        <p:nvSpPr>
          <p:cNvPr id="5" name="TextBox 4">
            <a:extLst>
              <a:ext uri="{FF2B5EF4-FFF2-40B4-BE49-F238E27FC236}">
                <a16:creationId xmlns:a16="http://schemas.microsoft.com/office/drawing/2014/main" id="{468A7F22-AF55-83AB-4044-0AC6D7C554BD}"/>
              </a:ext>
            </a:extLst>
          </p:cNvPr>
          <p:cNvSpPr txBox="1"/>
          <p:nvPr/>
        </p:nvSpPr>
        <p:spPr>
          <a:xfrm>
            <a:off x="725332" y="251188"/>
            <a:ext cx="8207828" cy="523220"/>
          </a:xfrm>
          <a:prstGeom prst="rect">
            <a:avLst/>
          </a:prstGeom>
          <a:noFill/>
        </p:spPr>
        <p:txBody>
          <a:bodyPr wrap="square">
            <a:spAutoFit/>
          </a:bodyPr>
          <a:lstStyle/>
          <a:p>
            <a:r>
              <a:rPr lang="en-SG" sz="2800" b="1" dirty="0"/>
              <a:t>Application</a:t>
            </a:r>
            <a:endParaRPr lang="en-SG" sz="2800" dirty="0"/>
          </a:p>
        </p:txBody>
      </p:sp>
      <p:sp>
        <p:nvSpPr>
          <p:cNvPr id="3" name="Rectangle: Rounded Corners 2">
            <a:extLst>
              <a:ext uri="{FF2B5EF4-FFF2-40B4-BE49-F238E27FC236}">
                <a16:creationId xmlns:a16="http://schemas.microsoft.com/office/drawing/2014/main" id="{CEEDB2C7-10CA-6F25-8A85-B067CDCB5EB1}"/>
              </a:ext>
            </a:extLst>
          </p:cNvPr>
          <p:cNvSpPr/>
          <p:nvPr/>
        </p:nvSpPr>
        <p:spPr>
          <a:xfrm>
            <a:off x="546038" y="1025597"/>
            <a:ext cx="10920630" cy="4832174"/>
          </a:xfrm>
          <a:prstGeom prst="roundRect">
            <a:avLst>
              <a:gd name="adj" fmla="val 4007"/>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2" name="Content Placeholder 11">
            <a:extLst>
              <a:ext uri="{FF2B5EF4-FFF2-40B4-BE49-F238E27FC236}">
                <a16:creationId xmlns:a16="http://schemas.microsoft.com/office/drawing/2014/main" id="{1F47FCBB-8075-26DD-7425-5F303DF067C7}"/>
              </a:ext>
            </a:extLst>
          </p:cNvPr>
          <p:cNvSpPr>
            <a:spLocks noGrp="1"/>
          </p:cNvSpPr>
          <p:nvPr>
            <p:ph idx="1"/>
          </p:nvPr>
        </p:nvSpPr>
        <p:spPr>
          <a:xfrm>
            <a:off x="838200" y="1000230"/>
            <a:ext cx="10040470" cy="5606582"/>
          </a:xfrm>
        </p:spPr>
        <p:txBody>
          <a:bodyPr>
            <a:normAutofit fontScale="85000" lnSpcReduction="20000"/>
          </a:bodyPr>
          <a:lstStyle/>
          <a:p>
            <a:pPr marL="0" indent="0">
              <a:buNone/>
            </a:pPr>
            <a:r>
              <a:rPr lang="en-US" sz="3200" dirty="0"/>
              <a:t>  </a:t>
            </a:r>
            <a:endParaRPr lang="en-SG" sz="3200" dirty="0"/>
          </a:p>
          <a:p>
            <a:pPr marL="0" indent="0">
              <a:buNone/>
            </a:pPr>
            <a:r>
              <a:rPr lang="en-US" sz="3200" b="1" dirty="0"/>
              <a:t>Small Group Discussion </a:t>
            </a:r>
            <a:br>
              <a:rPr lang="en-US" sz="3200" dirty="0"/>
            </a:br>
            <a:endParaRPr lang="en-SG" sz="3200" dirty="0"/>
          </a:p>
          <a:p>
            <a:pPr marL="0" indent="0">
              <a:buNone/>
            </a:pPr>
            <a:r>
              <a:rPr lang="en-US" sz="3200" dirty="0"/>
              <a:t>1. Identify your field: Which group are you reaching?</a:t>
            </a:r>
            <a:br>
              <a:rPr lang="en-US" sz="3200" dirty="0"/>
            </a:br>
            <a:br>
              <a:rPr lang="en-US" sz="3200" dirty="0">
                <a:solidFill>
                  <a:schemeClr val="bg2">
                    <a:lumMod val="50000"/>
                  </a:schemeClr>
                </a:solidFill>
              </a:rPr>
            </a:br>
            <a:r>
              <a:rPr lang="en-US" sz="3200" dirty="0">
                <a:solidFill>
                  <a:schemeClr val="bg2">
                    <a:lumMod val="50000"/>
                  </a:schemeClr>
                </a:solidFill>
              </a:rPr>
              <a:t>	- </a:t>
            </a:r>
            <a:r>
              <a:rPr lang="en-US" dirty="0">
                <a:solidFill>
                  <a:schemeClr val="bg2">
                    <a:lumMod val="50000"/>
                  </a:schemeClr>
                </a:solidFill>
              </a:rPr>
              <a:t>People with Bible background but don’t know the Author</a:t>
            </a:r>
            <a:br>
              <a:rPr lang="en-US" dirty="0">
                <a:solidFill>
                  <a:schemeClr val="bg2">
                    <a:lumMod val="50000"/>
                  </a:schemeClr>
                </a:solidFill>
              </a:rPr>
            </a:br>
            <a:r>
              <a:rPr lang="en-US" dirty="0">
                <a:solidFill>
                  <a:schemeClr val="bg2">
                    <a:lumMod val="50000"/>
                  </a:schemeClr>
                </a:solidFill>
              </a:rPr>
              <a:t>	- Open seekers</a:t>
            </a:r>
            <a:br>
              <a:rPr lang="en-SG" dirty="0">
                <a:solidFill>
                  <a:schemeClr val="bg2">
                    <a:lumMod val="50000"/>
                  </a:schemeClr>
                </a:solidFill>
              </a:rPr>
            </a:br>
            <a:r>
              <a:rPr lang="en-SG" dirty="0">
                <a:solidFill>
                  <a:schemeClr val="bg2">
                    <a:lumMod val="50000"/>
                  </a:schemeClr>
                </a:solidFill>
              </a:rPr>
              <a:t>	- </a:t>
            </a:r>
            <a:r>
              <a:rPr lang="en-US" dirty="0">
                <a:solidFill>
                  <a:schemeClr val="bg2">
                    <a:lumMod val="50000"/>
                  </a:schemeClr>
                </a:solidFill>
              </a:rPr>
              <a:t>People bound by false worship, addiction, or darkness</a:t>
            </a:r>
            <a:br>
              <a:rPr lang="en-US" dirty="0"/>
            </a:br>
            <a:br>
              <a:rPr lang="en-US" dirty="0"/>
            </a:br>
            <a:endParaRPr lang="en-SG" sz="3200" dirty="0"/>
          </a:p>
          <a:p>
            <a:pPr marL="0" indent="0">
              <a:buNone/>
            </a:pPr>
            <a:r>
              <a:rPr lang="en-US" sz="3200" dirty="0"/>
              <a:t>2. How will you strategize witnessing to them?</a:t>
            </a:r>
            <a:br>
              <a:rPr lang="en-US" sz="3200" dirty="0"/>
            </a:br>
            <a:br>
              <a:rPr lang="en-US" sz="3200" dirty="0"/>
            </a:br>
            <a:endParaRPr lang="en-SG" sz="3200" dirty="0"/>
          </a:p>
          <a:p>
            <a:pPr marL="0" indent="0">
              <a:buNone/>
            </a:pPr>
            <a:r>
              <a:rPr lang="en-US" sz="3200" dirty="0"/>
              <a:t>3. Who can you disciple like Priscilla &amp; Aquila?</a:t>
            </a:r>
            <a:endParaRPr lang="en-SG" sz="3200" dirty="0"/>
          </a:p>
          <a:p>
            <a:pPr marL="0" indent="0">
              <a:buNone/>
            </a:pPr>
            <a:endParaRPr lang="en-SG" sz="3200" dirty="0"/>
          </a:p>
          <a:p>
            <a:pPr marL="0" indent="0">
              <a:buNone/>
            </a:pPr>
            <a:r>
              <a:rPr lang="en-US" dirty="0"/>
              <a:t> </a:t>
            </a:r>
            <a:endParaRPr lang="en-SG" dirty="0"/>
          </a:p>
        </p:txBody>
      </p:sp>
    </p:spTree>
    <p:extLst>
      <p:ext uri="{BB962C8B-B14F-4D97-AF65-F5344CB8AC3E}">
        <p14:creationId xmlns:p14="http://schemas.microsoft.com/office/powerpoint/2010/main" val="1343383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FD5B7-9BCC-5D1A-1E49-5C150230E8D2}"/>
            </a:ext>
          </a:extLst>
        </p:cNvPr>
        <p:cNvGrpSpPr/>
        <p:nvPr/>
      </p:nvGrpSpPr>
      <p:grpSpPr>
        <a:xfrm>
          <a:off x="0" y="0"/>
          <a:ext cx="0" cy="0"/>
          <a:chOff x="0" y="0"/>
          <a:chExt cx="0" cy="0"/>
        </a:xfrm>
      </p:grpSpPr>
      <p:pic>
        <p:nvPicPr>
          <p:cNvPr id="5" name="Content Placeholder 5">
            <a:extLst>
              <a:ext uri="{FF2B5EF4-FFF2-40B4-BE49-F238E27FC236}">
                <a16:creationId xmlns:a16="http://schemas.microsoft.com/office/drawing/2014/main" id="{5AF4FC8A-D7FF-B5AA-8A00-0A495DDFE30A}"/>
              </a:ext>
            </a:extLst>
          </p:cNvPr>
          <p:cNvPicPr>
            <a:picLocks noGrp="1" noChangeAspect="1"/>
          </p:cNvPicPr>
          <p:nvPr>
            <p:ph idx="1"/>
          </p:nvPr>
        </p:nvPicPr>
        <p:blipFill>
          <a:blip r:embed="rId2"/>
          <a:stretch>
            <a:fillRect/>
          </a:stretch>
        </p:blipFill>
        <p:spPr>
          <a:xfrm>
            <a:off x="17224" y="19377"/>
            <a:ext cx="12157552" cy="6838623"/>
          </a:xfrm>
          <a:prstGeom prst="rect">
            <a:avLst/>
          </a:prstGeom>
        </p:spPr>
      </p:pic>
      <p:sp>
        <p:nvSpPr>
          <p:cNvPr id="2" name="Title 1">
            <a:extLst>
              <a:ext uri="{FF2B5EF4-FFF2-40B4-BE49-F238E27FC236}">
                <a16:creationId xmlns:a16="http://schemas.microsoft.com/office/drawing/2014/main" id="{230BF6D0-A3D4-FC1A-AF66-B60958930730}"/>
              </a:ext>
            </a:extLst>
          </p:cNvPr>
          <p:cNvSpPr>
            <a:spLocks noGrp="1"/>
          </p:cNvSpPr>
          <p:nvPr>
            <p:ph type="title"/>
          </p:nvPr>
        </p:nvSpPr>
        <p:spPr/>
        <p:txBody>
          <a:bodyPr>
            <a:normAutofit/>
          </a:bodyPr>
          <a:lstStyle/>
          <a:p>
            <a:r>
              <a:rPr lang="en-US" sz="2400" dirty="0">
                <a:solidFill>
                  <a:schemeClr val="bg1">
                    <a:lumMod val="95000"/>
                  </a:schemeClr>
                </a:solidFill>
              </a:rPr>
              <a:t>18:1-28</a:t>
            </a:r>
            <a:endParaRPr lang="en-SG" sz="2400" dirty="0"/>
          </a:p>
        </p:txBody>
      </p:sp>
      <p:sp>
        <p:nvSpPr>
          <p:cNvPr id="4" name="Slide Number Placeholder 3">
            <a:extLst>
              <a:ext uri="{FF2B5EF4-FFF2-40B4-BE49-F238E27FC236}">
                <a16:creationId xmlns:a16="http://schemas.microsoft.com/office/drawing/2014/main" id="{59252AA0-2A10-B2FF-80DA-534F126EA508}"/>
              </a:ext>
            </a:extLst>
          </p:cNvPr>
          <p:cNvSpPr>
            <a:spLocks noGrp="1"/>
          </p:cNvSpPr>
          <p:nvPr>
            <p:ph type="sldNum" sz="quarter" idx="12"/>
          </p:nvPr>
        </p:nvSpPr>
        <p:spPr/>
        <p:txBody>
          <a:bodyPr/>
          <a:lstStyle/>
          <a:p>
            <a:fld id="{C1779E81-1799-C342-A55B-A3370366CC56}" type="slidenum">
              <a:rPr lang="en-US" sz="1400" smtClean="0">
                <a:solidFill>
                  <a:schemeClr val="accent2">
                    <a:lumMod val="75000"/>
                  </a:schemeClr>
                </a:solidFill>
              </a:rPr>
              <a:t>2</a:t>
            </a:fld>
            <a:endParaRPr lang="en-US" sz="1400" dirty="0">
              <a:solidFill>
                <a:schemeClr val="accent2">
                  <a:lumMod val="75000"/>
                </a:schemeClr>
              </a:solidFill>
            </a:endParaRPr>
          </a:p>
        </p:txBody>
      </p:sp>
      <p:sp>
        <p:nvSpPr>
          <p:cNvPr id="7" name="TextBox 6">
            <a:extLst>
              <a:ext uri="{FF2B5EF4-FFF2-40B4-BE49-F238E27FC236}">
                <a16:creationId xmlns:a16="http://schemas.microsoft.com/office/drawing/2014/main" id="{418ADD72-30AE-6665-EF0E-221ECCD916AE}"/>
              </a:ext>
            </a:extLst>
          </p:cNvPr>
          <p:cNvSpPr txBox="1"/>
          <p:nvPr/>
        </p:nvSpPr>
        <p:spPr>
          <a:xfrm>
            <a:off x="658907" y="4557339"/>
            <a:ext cx="6167718" cy="1569660"/>
          </a:xfrm>
          <a:prstGeom prst="rect">
            <a:avLst/>
          </a:prstGeom>
          <a:noFill/>
        </p:spPr>
        <p:txBody>
          <a:bodyPr wrap="square">
            <a:spAutoFit/>
          </a:bodyPr>
          <a:lstStyle/>
          <a:p>
            <a:pPr marL="0" indent="0">
              <a:buNone/>
            </a:pPr>
            <a:r>
              <a:rPr lang="en-US" sz="2400" b="1" dirty="0"/>
              <a:t>INTRODUCTION</a:t>
            </a:r>
            <a:r>
              <a:rPr lang="en-US" sz="2400" dirty="0"/>
              <a:t>  </a:t>
            </a:r>
            <a:endParaRPr lang="en-SG" sz="2400" dirty="0"/>
          </a:p>
          <a:p>
            <a:r>
              <a:rPr lang="en-US" sz="2400" dirty="0"/>
              <a:t>The Spirit empowers ordinary, faithful people</a:t>
            </a:r>
            <a:endParaRPr lang="en-SG" sz="2400" dirty="0"/>
          </a:p>
          <a:p>
            <a:pPr marL="0" indent="0">
              <a:buNone/>
            </a:pPr>
            <a:r>
              <a:rPr lang="en-US" sz="2400" dirty="0"/>
              <a:t>- Acts 18-19: A case study in unstoppable gospel advance</a:t>
            </a:r>
            <a:endParaRPr lang="en-SG" sz="2400" dirty="0"/>
          </a:p>
        </p:txBody>
      </p:sp>
      <p:sp>
        <p:nvSpPr>
          <p:cNvPr id="9" name="TextBox 8">
            <a:extLst>
              <a:ext uri="{FF2B5EF4-FFF2-40B4-BE49-F238E27FC236}">
                <a16:creationId xmlns:a16="http://schemas.microsoft.com/office/drawing/2014/main" id="{351D91B5-60E5-A1D0-7184-D737412A426D}"/>
              </a:ext>
            </a:extLst>
          </p:cNvPr>
          <p:cNvSpPr txBox="1"/>
          <p:nvPr/>
        </p:nvSpPr>
        <p:spPr>
          <a:xfrm>
            <a:off x="7477624" y="3920708"/>
            <a:ext cx="4621305" cy="2800767"/>
          </a:xfrm>
          <a:prstGeom prst="rect">
            <a:avLst/>
          </a:prstGeom>
          <a:noFill/>
        </p:spPr>
        <p:txBody>
          <a:bodyPr wrap="square">
            <a:spAutoFit/>
          </a:bodyPr>
          <a:lstStyle/>
          <a:p>
            <a:r>
              <a:rPr lang="en-US" sz="2200" b="1" dirty="0">
                <a:solidFill>
                  <a:schemeClr val="accent2">
                    <a:lumMod val="50000"/>
                  </a:schemeClr>
                </a:solidFill>
              </a:rPr>
              <a:t>Paul witnesses to 3 groups:</a:t>
            </a:r>
            <a:endParaRPr lang="en-SG" sz="2200" b="1" dirty="0">
              <a:solidFill>
                <a:schemeClr val="accent2">
                  <a:lumMod val="50000"/>
                </a:schemeClr>
              </a:solidFill>
            </a:endParaRPr>
          </a:p>
          <a:p>
            <a:pPr marL="0" indent="0">
              <a:buNone/>
            </a:pPr>
            <a:r>
              <a:rPr lang="en-US" sz="2200" dirty="0">
                <a:solidFill>
                  <a:schemeClr val="accent2">
                    <a:lumMod val="50000"/>
                  </a:schemeClr>
                </a:solidFill>
              </a:rPr>
              <a:t>    1. Jews in the Synagogue</a:t>
            </a:r>
            <a:endParaRPr lang="en-SG" sz="2200" dirty="0">
              <a:solidFill>
                <a:schemeClr val="accent2">
                  <a:lumMod val="50000"/>
                </a:schemeClr>
              </a:solidFill>
            </a:endParaRPr>
          </a:p>
          <a:p>
            <a:pPr marL="0" indent="0">
              <a:buNone/>
            </a:pPr>
            <a:r>
              <a:rPr lang="en-US" sz="2200" dirty="0">
                <a:solidFill>
                  <a:schemeClr val="accent2">
                    <a:lumMod val="50000"/>
                  </a:schemeClr>
                </a:solidFill>
              </a:rPr>
              <a:t>    2. Gentiles in the Marketplace</a:t>
            </a:r>
            <a:endParaRPr lang="en-SG" sz="2200" dirty="0">
              <a:solidFill>
                <a:schemeClr val="accent2">
                  <a:lumMod val="50000"/>
                </a:schemeClr>
              </a:solidFill>
            </a:endParaRPr>
          </a:p>
          <a:p>
            <a:pPr marL="0" indent="0">
              <a:buNone/>
            </a:pPr>
            <a:r>
              <a:rPr lang="en-US" sz="2200" dirty="0">
                <a:solidFill>
                  <a:schemeClr val="accent2">
                    <a:lumMod val="50000"/>
                  </a:schemeClr>
                </a:solidFill>
              </a:rPr>
              <a:t>    3. Those in Idolatry &amp; Darkness</a:t>
            </a:r>
            <a:endParaRPr lang="en-SG" sz="2200" dirty="0">
              <a:solidFill>
                <a:schemeClr val="accent2">
                  <a:lumMod val="50000"/>
                </a:schemeClr>
              </a:solidFill>
            </a:endParaRPr>
          </a:p>
          <a:p>
            <a:r>
              <a:rPr lang="en-US" sz="2200" dirty="0">
                <a:solidFill>
                  <a:schemeClr val="accent2">
                    <a:lumMod val="50000"/>
                  </a:schemeClr>
                </a:solidFill>
              </a:rPr>
              <a:t>The Word spreads through: </a:t>
            </a:r>
            <a:br>
              <a:rPr lang="en-US" sz="2200" dirty="0">
                <a:solidFill>
                  <a:schemeClr val="accent2">
                    <a:lumMod val="50000"/>
                  </a:schemeClr>
                </a:solidFill>
              </a:rPr>
            </a:br>
            <a:r>
              <a:rPr lang="en-US" sz="2200" dirty="0">
                <a:solidFill>
                  <a:schemeClr val="accent2">
                    <a:lumMod val="50000"/>
                  </a:schemeClr>
                </a:solidFill>
              </a:rPr>
              <a:t>Faithful witnesses + </a:t>
            </a:r>
            <a:br>
              <a:rPr lang="en-US" sz="2200" dirty="0">
                <a:solidFill>
                  <a:schemeClr val="accent2">
                    <a:lumMod val="50000"/>
                  </a:schemeClr>
                </a:solidFill>
              </a:rPr>
            </a:br>
            <a:r>
              <a:rPr lang="en-US" sz="2200" dirty="0">
                <a:solidFill>
                  <a:schemeClr val="accent2">
                    <a:lumMod val="50000"/>
                  </a:schemeClr>
                </a:solidFill>
              </a:rPr>
              <a:t>Spirit-empowered ministry + </a:t>
            </a:r>
            <a:br>
              <a:rPr lang="en-US" sz="2200" dirty="0">
                <a:solidFill>
                  <a:schemeClr val="accent2">
                    <a:lumMod val="50000"/>
                  </a:schemeClr>
                </a:solidFill>
              </a:rPr>
            </a:br>
            <a:r>
              <a:rPr lang="en-US" sz="2200" dirty="0">
                <a:solidFill>
                  <a:schemeClr val="accent2">
                    <a:lumMod val="50000"/>
                  </a:schemeClr>
                </a:solidFill>
              </a:rPr>
              <a:t>God’s sovereign presence</a:t>
            </a:r>
            <a:endParaRPr lang="en-SG" sz="2200" dirty="0">
              <a:solidFill>
                <a:schemeClr val="accent2">
                  <a:lumMod val="50000"/>
                </a:schemeClr>
              </a:solidFill>
            </a:endParaRPr>
          </a:p>
        </p:txBody>
      </p:sp>
      <p:sp>
        <p:nvSpPr>
          <p:cNvPr id="11" name="Rectangle: Rounded Corners 10">
            <a:extLst>
              <a:ext uri="{FF2B5EF4-FFF2-40B4-BE49-F238E27FC236}">
                <a16:creationId xmlns:a16="http://schemas.microsoft.com/office/drawing/2014/main" id="{02BC6EAE-0B92-41B1-778C-878E7CCA2EFB}"/>
              </a:ext>
            </a:extLst>
          </p:cNvPr>
          <p:cNvSpPr/>
          <p:nvPr/>
        </p:nvSpPr>
        <p:spPr>
          <a:xfrm>
            <a:off x="384422" y="4270886"/>
            <a:ext cx="6414248" cy="2142565"/>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 name="Rectangle: Rounded Corners 12">
            <a:extLst>
              <a:ext uri="{FF2B5EF4-FFF2-40B4-BE49-F238E27FC236}">
                <a16:creationId xmlns:a16="http://schemas.microsoft.com/office/drawing/2014/main" id="{E3601C35-D70C-A59F-48F1-2755E2E8BC40}"/>
              </a:ext>
            </a:extLst>
          </p:cNvPr>
          <p:cNvSpPr/>
          <p:nvPr/>
        </p:nvSpPr>
        <p:spPr>
          <a:xfrm>
            <a:off x="7073156" y="3900071"/>
            <a:ext cx="4949928" cy="2800766"/>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pic>
        <p:nvPicPr>
          <p:cNvPr id="6" name="Picture 5">
            <a:extLst>
              <a:ext uri="{FF2B5EF4-FFF2-40B4-BE49-F238E27FC236}">
                <a16:creationId xmlns:a16="http://schemas.microsoft.com/office/drawing/2014/main" id="{A7277777-CCAD-D264-F997-2D6E5D7C7680}"/>
              </a:ext>
            </a:extLst>
          </p:cNvPr>
          <p:cNvPicPr>
            <a:picLocks noChangeAspect="1"/>
          </p:cNvPicPr>
          <p:nvPr/>
        </p:nvPicPr>
        <p:blipFill>
          <a:blip r:embed="rId3"/>
          <a:stretch>
            <a:fillRect/>
          </a:stretch>
        </p:blipFill>
        <p:spPr>
          <a:xfrm>
            <a:off x="7073156" y="271092"/>
            <a:ext cx="4846851" cy="3513091"/>
          </a:xfrm>
          <a:prstGeom prst="rect">
            <a:avLst/>
          </a:prstGeom>
        </p:spPr>
      </p:pic>
    </p:spTree>
    <p:extLst>
      <p:ext uri="{BB962C8B-B14F-4D97-AF65-F5344CB8AC3E}">
        <p14:creationId xmlns:p14="http://schemas.microsoft.com/office/powerpoint/2010/main" val="886616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B2CE1-2681-AE74-9EFA-D92CE09BB4EB}"/>
            </a:ext>
          </a:extLst>
        </p:cNvPr>
        <p:cNvGrpSpPr/>
        <p:nvPr/>
      </p:nvGrpSpPr>
      <p:grpSpPr>
        <a:xfrm>
          <a:off x="0" y="0"/>
          <a:ext cx="0" cy="0"/>
          <a:chOff x="0" y="0"/>
          <a:chExt cx="0" cy="0"/>
        </a:xfrm>
      </p:grpSpPr>
      <p:pic>
        <p:nvPicPr>
          <p:cNvPr id="24" name="Content Placeholder 19">
            <a:extLst>
              <a:ext uri="{FF2B5EF4-FFF2-40B4-BE49-F238E27FC236}">
                <a16:creationId xmlns:a16="http://schemas.microsoft.com/office/drawing/2014/main" id="{00CAE8E4-DAEE-05E3-CB9A-07B42E3C43B6}"/>
              </a:ext>
            </a:extLst>
          </p:cNvPr>
          <p:cNvPicPr>
            <a:picLocks noChangeAspect="1"/>
          </p:cNvPicPr>
          <p:nvPr/>
        </p:nvPicPr>
        <p:blipFill>
          <a:blip r:embed="rId3"/>
          <a:stretch>
            <a:fillRect/>
          </a:stretch>
        </p:blipFill>
        <p:spPr>
          <a:xfrm>
            <a:off x="0" y="0"/>
            <a:ext cx="12190878" cy="6858000"/>
          </a:xfrm>
          <a:prstGeom prst="rect">
            <a:avLst/>
          </a:prstGeom>
        </p:spPr>
      </p:pic>
      <p:sp>
        <p:nvSpPr>
          <p:cNvPr id="2" name="Title 1">
            <a:extLst>
              <a:ext uri="{FF2B5EF4-FFF2-40B4-BE49-F238E27FC236}">
                <a16:creationId xmlns:a16="http://schemas.microsoft.com/office/drawing/2014/main" id="{EF27A1CD-E009-7C26-3CE4-4516969865E9}"/>
              </a:ext>
            </a:extLst>
          </p:cNvPr>
          <p:cNvSpPr>
            <a:spLocks noGrp="1"/>
          </p:cNvSpPr>
          <p:nvPr>
            <p:ph type="title"/>
          </p:nvPr>
        </p:nvSpPr>
        <p:spPr>
          <a:xfrm>
            <a:off x="6042962" y="395744"/>
            <a:ext cx="5784584" cy="2104573"/>
          </a:xfrm>
        </p:spPr>
        <p:txBody>
          <a:bodyPr>
            <a:noAutofit/>
          </a:bodyPr>
          <a:lstStyle/>
          <a:p>
            <a:pPr marL="88900" marR="35560" indent="-88900">
              <a:spcBef>
                <a:spcPts val="240"/>
              </a:spcBef>
              <a:spcAft>
                <a:spcPts val="240"/>
              </a:spcAft>
              <a:tabLst>
                <a:tab pos="900430" algn="l"/>
                <a:tab pos="990600" algn="l"/>
              </a:tabLst>
            </a:pPr>
            <a:br>
              <a:rPr lang="en-SG" sz="2600" b="1" i="1" baseline="30000" dirty="0">
                <a:solidFill>
                  <a:schemeClr val="bg1">
                    <a:lumMod val="95000"/>
                  </a:schemeClr>
                </a:solidFill>
                <a:ea typeface="Times New Roman" panose="02020603050405020304" pitchFamily="18" charset="0"/>
              </a:rPr>
            </a:br>
            <a:r>
              <a:rPr lang="en-SG" sz="2400" b="1" i="1" baseline="30000" dirty="0">
                <a:solidFill>
                  <a:schemeClr val="bg1">
                    <a:lumMod val="95000"/>
                  </a:schemeClr>
                </a:solidFill>
              </a:rPr>
              <a:t>18 Paul stayed on in Corinth for some time. Then he left the brothers and sisters and sailed for Syria, accompanied by Priscilla and Aquila…</a:t>
            </a:r>
            <a:br>
              <a:rPr lang="en-SG" sz="2400" b="1" i="1" baseline="30000" dirty="0">
                <a:solidFill>
                  <a:schemeClr val="bg1">
                    <a:lumMod val="95000"/>
                  </a:schemeClr>
                </a:solidFill>
                <a:ea typeface="Times New Roman" panose="02020603050405020304" pitchFamily="18" charset="0"/>
              </a:rPr>
            </a:br>
            <a:r>
              <a:rPr lang="en-SG" sz="2400" b="1" i="1" baseline="30000" dirty="0">
                <a:solidFill>
                  <a:schemeClr val="bg1">
                    <a:lumMod val="95000"/>
                  </a:schemeClr>
                </a:solidFill>
                <a:ea typeface="Times New Roman" panose="02020603050405020304" pitchFamily="18" charset="0"/>
              </a:rPr>
              <a:t>19 They arrived at Ephesus, where Paul left Priscilla and Aquila. He himself went into the synagogue and reasoned with the Jews.</a:t>
            </a:r>
            <a:br>
              <a:rPr lang="en-SG" sz="2400" b="1" i="1" baseline="30000" dirty="0">
                <a:solidFill>
                  <a:schemeClr val="bg1">
                    <a:lumMod val="95000"/>
                  </a:schemeClr>
                </a:solidFill>
                <a:ea typeface="Times New Roman" panose="02020603050405020304" pitchFamily="18" charset="0"/>
              </a:rPr>
            </a:br>
            <a:br>
              <a:rPr lang="en-SG" sz="2400" b="1" i="1" baseline="30000" dirty="0">
                <a:solidFill>
                  <a:schemeClr val="bg1">
                    <a:lumMod val="95000"/>
                  </a:schemeClr>
                </a:solidFill>
                <a:ea typeface="Times New Roman" panose="02020603050405020304" pitchFamily="18" charset="0"/>
              </a:rPr>
            </a:br>
            <a:r>
              <a:rPr lang="en-SG" sz="2400" b="1" i="1" baseline="30000" dirty="0">
                <a:solidFill>
                  <a:schemeClr val="bg1">
                    <a:lumMod val="95000"/>
                  </a:schemeClr>
                </a:solidFill>
                <a:ea typeface="Times New Roman" panose="02020603050405020304" pitchFamily="18" charset="0"/>
              </a:rPr>
              <a:t>21-22 … Then he set sail from Ephesus. When he landed at Caesarea, he went up to Jerusalem and greeted the church and then went down to Antioch.</a:t>
            </a:r>
            <a:br>
              <a:rPr lang="en-SG" sz="2400" dirty="0">
                <a:solidFill>
                  <a:schemeClr val="bg1">
                    <a:lumMod val="95000"/>
                  </a:schemeClr>
                </a:solidFill>
              </a:rPr>
            </a:br>
            <a:endParaRPr lang="en-SG" sz="2400" dirty="0"/>
          </a:p>
        </p:txBody>
      </p:sp>
      <p:sp>
        <p:nvSpPr>
          <p:cNvPr id="4" name="Slide Number Placeholder 3">
            <a:extLst>
              <a:ext uri="{FF2B5EF4-FFF2-40B4-BE49-F238E27FC236}">
                <a16:creationId xmlns:a16="http://schemas.microsoft.com/office/drawing/2014/main" id="{3AFAFA69-E585-55EF-3D3A-C91D03811505}"/>
              </a:ext>
            </a:extLst>
          </p:cNvPr>
          <p:cNvSpPr>
            <a:spLocks noGrp="1"/>
          </p:cNvSpPr>
          <p:nvPr>
            <p:ph type="sldNum" sz="quarter" idx="12"/>
          </p:nvPr>
        </p:nvSpPr>
        <p:spPr/>
        <p:txBody>
          <a:bodyPr/>
          <a:lstStyle/>
          <a:p>
            <a:fld id="{C1779E81-1799-C342-A55B-A3370366CC56}" type="slidenum">
              <a:rPr lang="en-US" smtClean="0">
                <a:solidFill>
                  <a:schemeClr val="bg1"/>
                </a:solidFill>
              </a:rPr>
              <a:t>3</a:t>
            </a:fld>
            <a:endParaRPr lang="en-US" dirty="0">
              <a:solidFill>
                <a:schemeClr val="bg1"/>
              </a:solidFill>
            </a:endParaRPr>
          </a:p>
        </p:txBody>
      </p:sp>
      <p:sp>
        <p:nvSpPr>
          <p:cNvPr id="6" name="TextBox 5">
            <a:extLst>
              <a:ext uri="{FF2B5EF4-FFF2-40B4-BE49-F238E27FC236}">
                <a16:creationId xmlns:a16="http://schemas.microsoft.com/office/drawing/2014/main" id="{6D7FE35D-7DE3-12F1-47A2-943B2D0CA5D8}"/>
              </a:ext>
            </a:extLst>
          </p:cNvPr>
          <p:cNvSpPr txBox="1"/>
          <p:nvPr/>
        </p:nvSpPr>
        <p:spPr>
          <a:xfrm>
            <a:off x="309980" y="395744"/>
            <a:ext cx="5558117" cy="5509200"/>
          </a:xfrm>
          <a:prstGeom prst="rect">
            <a:avLst/>
          </a:prstGeom>
          <a:noFill/>
        </p:spPr>
        <p:txBody>
          <a:bodyPr wrap="square">
            <a:spAutoFit/>
          </a:bodyPr>
          <a:lstStyle/>
          <a:p>
            <a:r>
              <a:rPr lang="en-SG" sz="2400" b="1" i="1" baseline="30000" dirty="0">
                <a:solidFill>
                  <a:srgbClr val="FFFF00"/>
                </a:solidFill>
                <a:latin typeface="Arial" panose="020B0604020202020204" pitchFamily="34" charset="0"/>
                <a:cs typeface="Arial" panose="020B0604020202020204" pitchFamily="34" charset="0"/>
              </a:rPr>
              <a:t>Acts 18</a:t>
            </a:r>
            <a:br>
              <a:rPr lang="en-SG" sz="2400" b="1" i="1" baseline="30000" dirty="0">
                <a:solidFill>
                  <a:srgbClr val="FFFF00"/>
                </a:solidFill>
                <a:latin typeface="Arial" panose="020B0604020202020204" pitchFamily="34" charset="0"/>
                <a:cs typeface="Arial" panose="020B0604020202020204" pitchFamily="34" charset="0"/>
              </a:rPr>
            </a:br>
            <a:endParaRPr lang="en-SG" sz="2400" b="1" i="1" baseline="30000" dirty="0">
              <a:solidFill>
                <a:schemeClr val="bg1">
                  <a:lumMod val="95000"/>
                </a:schemeClr>
              </a:solidFill>
              <a:latin typeface="Arial" panose="020B0604020202020204" pitchFamily="34" charset="0"/>
              <a:cs typeface="Arial" panose="020B0604020202020204" pitchFamily="34" charset="0"/>
            </a:endParaRPr>
          </a:p>
          <a:p>
            <a:r>
              <a:rPr lang="en-SG" sz="2400" b="1" i="1" baseline="30000" dirty="0">
                <a:solidFill>
                  <a:schemeClr val="bg1">
                    <a:lumMod val="95000"/>
                  </a:schemeClr>
                </a:solidFill>
                <a:latin typeface="Arial" panose="020B0604020202020204" pitchFamily="34" charset="0"/>
                <a:cs typeface="Arial" panose="020B0604020202020204" pitchFamily="34" charset="0"/>
              </a:rPr>
              <a:t>1 After this, Paul left Athens and went to Corinth.</a:t>
            </a:r>
          </a:p>
          <a:p>
            <a:r>
              <a:rPr lang="en-SG" sz="2400" b="1" i="1" baseline="30000" dirty="0">
                <a:solidFill>
                  <a:schemeClr val="bg1">
                    <a:lumMod val="95000"/>
                  </a:schemeClr>
                </a:solidFill>
                <a:latin typeface="Arial" panose="020B0604020202020204" pitchFamily="34" charset="0"/>
                <a:cs typeface="Arial" panose="020B0604020202020204" pitchFamily="34" charset="0"/>
              </a:rPr>
              <a:t>2-4 There he met a Jew named Aquila, a native of Pontus, who had recently come from Italy with his wife Priscilla, because Claudius had ordered all Jews to leave Rome. Paul went to see them, and because he was a tentmaker as they were, he stayed and worked with them. Every Sabbath he reasoned in the synagogue, trying to persuade Jews and Greeks.</a:t>
            </a:r>
            <a:br>
              <a:rPr lang="en-SG" sz="2400" b="1" i="1" baseline="30000" dirty="0">
                <a:solidFill>
                  <a:schemeClr val="bg1">
                    <a:lumMod val="95000"/>
                  </a:schemeClr>
                </a:solidFill>
                <a:latin typeface="Arial" panose="020B0604020202020204" pitchFamily="34" charset="0"/>
                <a:cs typeface="Arial" panose="020B0604020202020204" pitchFamily="34" charset="0"/>
              </a:rPr>
            </a:br>
            <a:r>
              <a:rPr lang="en-SG" sz="2400" b="1" i="1" baseline="30000" dirty="0">
                <a:solidFill>
                  <a:schemeClr val="bg1">
                    <a:lumMod val="95000"/>
                  </a:schemeClr>
                </a:solidFill>
                <a:latin typeface="Arial" panose="020B0604020202020204" pitchFamily="34" charset="0"/>
                <a:cs typeface="Arial" panose="020B0604020202020204" pitchFamily="34" charset="0"/>
              </a:rPr>
              <a:t>5-6 When Silas and Timothy came from Macedonia, Paul devoted himself exclusively to preaching, testifying to the Jews that Jesus was the Messiah. But when they opposed Paul and became abusive, he shook out his clothes in protest and said to them, “Your blood be on your own heads! I am innocent of it. From now on I will go to the Gentiles.”</a:t>
            </a:r>
            <a:br>
              <a:rPr lang="en-SG" sz="2400" b="1" i="1" baseline="30000" dirty="0">
                <a:solidFill>
                  <a:schemeClr val="bg1">
                    <a:lumMod val="95000"/>
                  </a:schemeClr>
                </a:solidFill>
                <a:latin typeface="Arial" panose="020B0604020202020204" pitchFamily="34" charset="0"/>
                <a:cs typeface="Arial" panose="020B0604020202020204" pitchFamily="34" charset="0"/>
              </a:rPr>
            </a:br>
            <a:r>
              <a:rPr lang="en-SG" sz="2400" b="1" i="1" baseline="30000" dirty="0">
                <a:solidFill>
                  <a:schemeClr val="bg1">
                    <a:lumMod val="95000"/>
                  </a:schemeClr>
                </a:solidFill>
                <a:latin typeface="Arial" panose="020B0604020202020204" pitchFamily="34" charset="0"/>
                <a:cs typeface="Arial" panose="020B0604020202020204" pitchFamily="34" charset="0"/>
              </a:rPr>
              <a:t>7 Then Paul left the synagogue and went next door to the house of Titius Justus, a worshipper of God.</a:t>
            </a:r>
            <a:br>
              <a:rPr lang="en-SG" sz="2400" b="1" i="1" baseline="30000" dirty="0">
                <a:solidFill>
                  <a:schemeClr val="bg1">
                    <a:lumMod val="95000"/>
                  </a:schemeClr>
                </a:solidFill>
                <a:latin typeface="Arial" panose="020B0604020202020204" pitchFamily="34" charset="0"/>
                <a:cs typeface="Arial" panose="020B0604020202020204" pitchFamily="34" charset="0"/>
              </a:rPr>
            </a:br>
            <a:endParaRPr lang="en-SG" sz="2400" b="1" i="1" baseline="30000" dirty="0">
              <a:solidFill>
                <a:schemeClr val="bg1">
                  <a:lumMod val="95000"/>
                </a:schemeClr>
              </a:solidFill>
              <a:latin typeface="Arial" panose="020B0604020202020204" pitchFamily="34" charset="0"/>
              <a:cs typeface="Arial" panose="020B0604020202020204" pitchFamily="34" charset="0"/>
            </a:endParaRPr>
          </a:p>
          <a:p>
            <a:r>
              <a:rPr lang="en-US" sz="2400" b="1" i="1" baseline="30000" dirty="0">
                <a:solidFill>
                  <a:schemeClr val="bg1">
                    <a:lumMod val="95000"/>
                  </a:schemeClr>
                </a:solidFill>
                <a:latin typeface="Arial" panose="020B0604020202020204" pitchFamily="34" charset="0"/>
                <a:cs typeface="Arial" panose="020B0604020202020204" pitchFamily="34" charset="0"/>
              </a:rPr>
              <a:t>11 So Paul stayed in Corinth for a year and a half, teaching them the word of God.</a:t>
            </a:r>
            <a:endParaRPr lang="en-SG" sz="2400" b="1" i="1" baseline="30000" dirty="0">
              <a:solidFill>
                <a:schemeClr val="bg1">
                  <a:lumMod val="95000"/>
                </a:schemeClr>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3F22BE94-68F7-05E5-0F4A-ED9D3600466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6459705" y="2689036"/>
            <a:ext cx="5257798" cy="3667314"/>
          </a:xfrm>
          <a:prstGeom prst="rect">
            <a:avLst/>
          </a:prstGeom>
        </p:spPr>
      </p:pic>
      <p:sp>
        <p:nvSpPr>
          <p:cNvPr id="10" name="Rectangle: Rounded Corners 9">
            <a:extLst>
              <a:ext uri="{FF2B5EF4-FFF2-40B4-BE49-F238E27FC236}">
                <a16:creationId xmlns:a16="http://schemas.microsoft.com/office/drawing/2014/main" id="{03B94CAB-3B6E-0967-3D0D-1E21BB6A1FC1}"/>
              </a:ext>
            </a:extLst>
          </p:cNvPr>
          <p:cNvSpPr/>
          <p:nvPr/>
        </p:nvSpPr>
        <p:spPr>
          <a:xfrm>
            <a:off x="217668" y="262541"/>
            <a:ext cx="5696105" cy="6274187"/>
          </a:xfrm>
          <a:prstGeom prst="roundRect">
            <a:avLst>
              <a:gd name="adj" fmla="val 5207"/>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Rectangle: Rounded Corners 13">
            <a:extLst>
              <a:ext uri="{FF2B5EF4-FFF2-40B4-BE49-F238E27FC236}">
                <a16:creationId xmlns:a16="http://schemas.microsoft.com/office/drawing/2014/main" id="{5DC1918E-5A29-D4BD-8F6F-5C623402DECE}"/>
              </a:ext>
            </a:extLst>
          </p:cNvPr>
          <p:cNvSpPr/>
          <p:nvPr/>
        </p:nvSpPr>
        <p:spPr>
          <a:xfrm>
            <a:off x="6131441" y="128856"/>
            <a:ext cx="5696105" cy="2326619"/>
          </a:xfrm>
          <a:prstGeom prst="roundRect">
            <a:avLst>
              <a:gd name="adj" fmla="val 5207"/>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6" name="Rectangle: Rounded Corners 15">
            <a:extLst>
              <a:ext uri="{FF2B5EF4-FFF2-40B4-BE49-F238E27FC236}">
                <a16:creationId xmlns:a16="http://schemas.microsoft.com/office/drawing/2014/main" id="{2FA1472D-093A-8FDF-AF8D-228A7790BE4B}"/>
              </a:ext>
            </a:extLst>
          </p:cNvPr>
          <p:cNvSpPr/>
          <p:nvPr/>
        </p:nvSpPr>
        <p:spPr>
          <a:xfrm>
            <a:off x="6360781" y="2579044"/>
            <a:ext cx="5466766" cy="3875544"/>
          </a:xfrm>
          <a:prstGeom prst="roundRect">
            <a:avLst>
              <a:gd name="adj" fmla="val 5207"/>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 name="Arrow: Curved Down 7">
            <a:extLst>
              <a:ext uri="{FF2B5EF4-FFF2-40B4-BE49-F238E27FC236}">
                <a16:creationId xmlns:a16="http://schemas.microsoft.com/office/drawing/2014/main" id="{6980D14B-E4B9-84F3-76A4-5A7E81B0B157}"/>
              </a:ext>
            </a:extLst>
          </p:cNvPr>
          <p:cNvSpPr/>
          <p:nvPr/>
        </p:nvSpPr>
        <p:spPr>
          <a:xfrm rot="20987831" flipV="1">
            <a:off x="7678325" y="4457284"/>
            <a:ext cx="1388771" cy="366819"/>
          </a:xfrm>
          <a:prstGeom prst="curvedDownArrow">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11" name="Arrow: Curved Down 10">
            <a:extLst>
              <a:ext uri="{FF2B5EF4-FFF2-40B4-BE49-F238E27FC236}">
                <a16:creationId xmlns:a16="http://schemas.microsoft.com/office/drawing/2014/main" id="{139A7F0E-CCC3-0C9D-974A-EB7DBF375065}"/>
              </a:ext>
            </a:extLst>
          </p:cNvPr>
          <p:cNvSpPr/>
          <p:nvPr/>
        </p:nvSpPr>
        <p:spPr>
          <a:xfrm rot="1404271" flipV="1">
            <a:off x="8716263" y="5165289"/>
            <a:ext cx="2300000" cy="500998"/>
          </a:xfrm>
          <a:prstGeom prst="curvedDownArrow">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13" name="Arrow: Curved Down 12">
            <a:extLst>
              <a:ext uri="{FF2B5EF4-FFF2-40B4-BE49-F238E27FC236}">
                <a16:creationId xmlns:a16="http://schemas.microsoft.com/office/drawing/2014/main" id="{E1A2DFA9-EA6B-68FF-D113-7ED2FAD2E4F0}"/>
              </a:ext>
            </a:extLst>
          </p:cNvPr>
          <p:cNvSpPr/>
          <p:nvPr/>
        </p:nvSpPr>
        <p:spPr>
          <a:xfrm rot="6676911" flipH="1">
            <a:off x="10747581" y="4683742"/>
            <a:ext cx="1731326" cy="716883"/>
          </a:xfrm>
          <a:prstGeom prst="curvedDownArrow">
            <a:avLst>
              <a:gd name="adj1" fmla="val 25000"/>
              <a:gd name="adj2" fmla="val 52122"/>
              <a:gd name="adj3" fmla="val 25000"/>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dirty="0">
              <a:solidFill>
                <a:schemeClr val="tx1"/>
              </a:solidFill>
            </a:endParaRPr>
          </a:p>
        </p:txBody>
      </p:sp>
      <p:sp>
        <p:nvSpPr>
          <p:cNvPr id="22" name="Content Placeholder 21">
            <a:extLst>
              <a:ext uri="{FF2B5EF4-FFF2-40B4-BE49-F238E27FC236}">
                <a16:creationId xmlns:a16="http://schemas.microsoft.com/office/drawing/2014/main" id="{25673704-E044-6A65-0C4D-81F7307DCBDA}"/>
              </a:ext>
            </a:extLst>
          </p:cNvPr>
          <p:cNvSpPr>
            <a:spLocks noGrp="1"/>
          </p:cNvSpPr>
          <p:nvPr>
            <p:ph idx="1"/>
          </p:nvPr>
        </p:nvSpPr>
        <p:spPr/>
        <p:txBody>
          <a:bodyPr/>
          <a:lstStyle/>
          <a:p>
            <a:endParaRPr lang="en-SG"/>
          </a:p>
        </p:txBody>
      </p:sp>
    </p:spTree>
    <p:extLst>
      <p:ext uri="{BB962C8B-B14F-4D97-AF65-F5344CB8AC3E}">
        <p14:creationId xmlns:p14="http://schemas.microsoft.com/office/powerpoint/2010/main" val="3729364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70A6F-2347-50E1-4E68-E7A2B329B601}"/>
            </a:ext>
          </a:extLst>
        </p:cNvPr>
        <p:cNvGrpSpPr/>
        <p:nvPr/>
      </p:nvGrpSpPr>
      <p:grpSpPr>
        <a:xfrm>
          <a:off x="0" y="0"/>
          <a:ext cx="0" cy="0"/>
          <a:chOff x="0" y="0"/>
          <a:chExt cx="0" cy="0"/>
        </a:xfrm>
      </p:grpSpPr>
      <p:pic>
        <p:nvPicPr>
          <p:cNvPr id="18" name="Content Placeholder 8">
            <a:extLst>
              <a:ext uri="{FF2B5EF4-FFF2-40B4-BE49-F238E27FC236}">
                <a16:creationId xmlns:a16="http://schemas.microsoft.com/office/drawing/2014/main" id="{0C9252C4-5D5D-7F46-9AC8-12E15002078B}"/>
              </a:ext>
            </a:extLst>
          </p:cNvPr>
          <p:cNvPicPr>
            <a:picLocks noChangeAspect="1"/>
          </p:cNvPicPr>
          <p:nvPr/>
        </p:nvPicPr>
        <p:blipFill>
          <a:blip r:embed="rId3"/>
          <a:stretch>
            <a:fillRect/>
          </a:stretch>
        </p:blipFill>
        <p:spPr>
          <a:xfrm>
            <a:off x="0" y="0"/>
            <a:ext cx="12192000" cy="6858000"/>
          </a:xfrm>
          <a:prstGeom prst="rect">
            <a:avLst/>
          </a:prstGeom>
        </p:spPr>
      </p:pic>
      <p:sp>
        <p:nvSpPr>
          <p:cNvPr id="14" name="Content Placeholder 13">
            <a:extLst>
              <a:ext uri="{FF2B5EF4-FFF2-40B4-BE49-F238E27FC236}">
                <a16:creationId xmlns:a16="http://schemas.microsoft.com/office/drawing/2014/main" id="{0ADB2262-2BFA-C255-79F0-9444645D4ACB}"/>
              </a:ext>
            </a:extLst>
          </p:cNvPr>
          <p:cNvSpPr>
            <a:spLocks noGrp="1"/>
          </p:cNvSpPr>
          <p:nvPr>
            <p:ph idx="1"/>
          </p:nvPr>
        </p:nvSpPr>
        <p:spPr>
          <a:xfrm>
            <a:off x="958205" y="1344102"/>
            <a:ext cx="4718193" cy="4675098"/>
          </a:xfrm>
          <a:prstGeom prst="roundRect">
            <a:avLst>
              <a:gd name="adj" fmla="val 2741"/>
            </a:avLst>
          </a:prstGeom>
          <a:noFill/>
          <a:ln w="5715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2" name="Title 1">
            <a:extLst>
              <a:ext uri="{FF2B5EF4-FFF2-40B4-BE49-F238E27FC236}">
                <a16:creationId xmlns:a16="http://schemas.microsoft.com/office/drawing/2014/main" id="{A2290933-2AE6-40DC-4E89-BC3BFD5ED743}"/>
              </a:ext>
            </a:extLst>
          </p:cNvPr>
          <p:cNvSpPr>
            <a:spLocks noGrp="1"/>
          </p:cNvSpPr>
          <p:nvPr>
            <p:ph type="title"/>
          </p:nvPr>
        </p:nvSpPr>
        <p:spPr>
          <a:xfrm>
            <a:off x="405393" y="45270"/>
            <a:ext cx="11476195" cy="1325563"/>
          </a:xfrm>
        </p:spPr>
        <p:txBody>
          <a:bodyPr>
            <a:normAutofit/>
          </a:bodyPr>
          <a:lstStyle/>
          <a:p>
            <a:r>
              <a:rPr lang="en-US" sz="2800" b="1" dirty="0">
                <a:solidFill>
                  <a:schemeClr val="tx2">
                    <a:lumMod val="75000"/>
                    <a:lumOff val="25000"/>
                  </a:schemeClr>
                </a:solidFill>
              </a:rPr>
              <a:t>1.  THE HOLY SPIRIT STRENGTHENS US FOR FAITHFUL WITNESS</a:t>
            </a:r>
            <a:endParaRPr lang="en-SG" sz="2800" b="1" dirty="0">
              <a:solidFill>
                <a:schemeClr val="tx2">
                  <a:lumMod val="75000"/>
                  <a:lumOff val="25000"/>
                </a:schemeClr>
              </a:solidFill>
            </a:endParaRPr>
          </a:p>
        </p:txBody>
      </p:sp>
      <p:sp>
        <p:nvSpPr>
          <p:cNvPr id="4" name="Slide Number Placeholder 3">
            <a:extLst>
              <a:ext uri="{FF2B5EF4-FFF2-40B4-BE49-F238E27FC236}">
                <a16:creationId xmlns:a16="http://schemas.microsoft.com/office/drawing/2014/main" id="{49DEEBA5-6687-9ED5-7F3D-CC8DD250C32E}"/>
              </a:ext>
            </a:extLst>
          </p:cNvPr>
          <p:cNvSpPr>
            <a:spLocks noGrp="1"/>
          </p:cNvSpPr>
          <p:nvPr>
            <p:ph type="sldNum" sz="quarter" idx="12"/>
          </p:nvPr>
        </p:nvSpPr>
        <p:spPr/>
        <p:txBody>
          <a:bodyPr/>
          <a:lstStyle/>
          <a:p>
            <a:fld id="{C1779E81-1799-C342-A55B-A3370366CC56}" type="slidenum">
              <a:rPr lang="en-US" smtClean="0">
                <a:solidFill>
                  <a:schemeClr val="bg1"/>
                </a:solidFill>
              </a:rPr>
              <a:t>4</a:t>
            </a:fld>
            <a:endParaRPr lang="en-US" dirty="0">
              <a:solidFill>
                <a:schemeClr val="bg1"/>
              </a:solidFill>
            </a:endParaRPr>
          </a:p>
        </p:txBody>
      </p:sp>
      <p:sp>
        <p:nvSpPr>
          <p:cNvPr id="6" name="TextBox 5">
            <a:extLst>
              <a:ext uri="{FF2B5EF4-FFF2-40B4-BE49-F238E27FC236}">
                <a16:creationId xmlns:a16="http://schemas.microsoft.com/office/drawing/2014/main" id="{978B9E90-2ACC-6E1F-CDD2-044DD57B05C7}"/>
              </a:ext>
            </a:extLst>
          </p:cNvPr>
          <p:cNvSpPr txBox="1"/>
          <p:nvPr/>
        </p:nvSpPr>
        <p:spPr>
          <a:xfrm>
            <a:off x="1033957" y="1389074"/>
            <a:ext cx="4647089" cy="4524315"/>
          </a:xfrm>
          <a:prstGeom prst="rect">
            <a:avLst/>
          </a:prstGeom>
          <a:noFill/>
        </p:spPr>
        <p:txBody>
          <a:bodyPr wrap="square">
            <a:spAutoFit/>
          </a:bodyPr>
          <a:lstStyle/>
          <a:p>
            <a:pPr marL="0" indent="0">
              <a:buNone/>
            </a:pPr>
            <a:r>
              <a:rPr lang="en-US" sz="2400" b="1" dirty="0">
                <a:solidFill>
                  <a:schemeClr val="accent4">
                    <a:lumMod val="50000"/>
                  </a:schemeClr>
                </a:solidFill>
              </a:rPr>
              <a:t>START WHERE PEOPLE ARE - CORINTH </a:t>
            </a:r>
            <a:br>
              <a:rPr lang="en-US" sz="2400" b="1" dirty="0">
                <a:solidFill>
                  <a:schemeClr val="accent4">
                    <a:lumMod val="50000"/>
                  </a:schemeClr>
                </a:solidFill>
              </a:rPr>
            </a:br>
            <a:endParaRPr lang="en-SG" sz="2400" b="1" dirty="0">
              <a:solidFill>
                <a:schemeClr val="accent4">
                  <a:lumMod val="50000"/>
                </a:schemeClr>
              </a:solidFill>
            </a:endParaRPr>
          </a:p>
          <a:p>
            <a:r>
              <a:rPr lang="en-US" sz="2400" b="1" dirty="0">
                <a:solidFill>
                  <a:schemeClr val="bg2">
                    <a:lumMod val="25000"/>
                  </a:schemeClr>
                </a:solidFill>
              </a:rPr>
              <a:t>Paul: </a:t>
            </a:r>
            <a:r>
              <a:rPr lang="en-US" sz="2400" dirty="0">
                <a:solidFill>
                  <a:schemeClr val="bg2">
                    <a:lumMod val="25000"/>
                  </a:schemeClr>
                </a:solidFill>
              </a:rPr>
              <a:t>tentmaker with Aquila &amp; Priscilla  (Acts 18:1-3)</a:t>
            </a:r>
            <a:endParaRPr lang="en-SG" sz="2400" dirty="0">
              <a:solidFill>
                <a:schemeClr val="bg2">
                  <a:lumMod val="25000"/>
                </a:schemeClr>
              </a:solidFill>
            </a:endParaRPr>
          </a:p>
          <a:p>
            <a:pPr marL="0" indent="0">
              <a:buNone/>
            </a:pPr>
            <a:r>
              <a:rPr lang="en-US" sz="2400" dirty="0">
                <a:solidFill>
                  <a:schemeClr val="bg2">
                    <a:lumMod val="25000"/>
                  </a:schemeClr>
                </a:solidFill>
              </a:rPr>
              <a:t>  - With Silas &amp; Timothy: devoted to preaching  (Acts 18:5)</a:t>
            </a:r>
            <a:br>
              <a:rPr lang="en-US" sz="2400" dirty="0">
                <a:solidFill>
                  <a:schemeClr val="bg2">
                    <a:lumMod val="25000"/>
                  </a:schemeClr>
                </a:solidFill>
              </a:rPr>
            </a:br>
            <a:endParaRPr lang="en-SG" sz="2400" dirty="0">
              <a:solidFill>
                <a:schemeClr val="bg2">
                  <a:lumMod val="25000"/>
                </a:schemeClr>
              </a:solidFill>
            </a:endParaRPr>
          </a:p>
          <a:p>
            <a:pPr marL="0" indent="0">
              <a:buNone/>
            </a:pPr>
            <a:r>
              <a:rPr lang="en-US" sz="2400" b="1" dirty="0">
                <a:solidFill>
                  <a:schemeClr val="bg2">
                    <a:lumMod val="25000"/>
                  </a:schemeClr>
                </a:solidFill>
              </a:rPr>
              <a:t>Lesson: </a:t>
            </a:r>
            <a:r>
              <a:rPr lang="en-US" sz="2400" dirty="0">
                <a:solidFill>
                  <a:schemeClr val="bg2">
                    <a:lumMod val="25000"/>
                  </a:schemeClr>
                </a:solidFill>
              </a:rPr>
              <a:t>God uses everyday jobs &amp; relationships</a:t>
            </a:r>
            <a:endParaRPr lang="en-SG" sz="2400" dirty="0">
              <a:solidFill>
                <a:schemeClr val="bg2">
                  <a:lumMod val="25000"/>
                </a:schemeClr>
              </a:solidFill>
            </a:endParaRPr>
          </a:p>
          <a:p>
            <a:r>
              <a:rPr lang="en-US" sz="2400" dirty="0">
                <a:solidFill>
                  <a:schemeClr val="bg2">
                    <a:lumMod val="25000"/>
                  </a:schemeClr>
                </a:solidFill>
              </a:rPr>
              <a:t>- Ministry was never meant to be solo</a:t>
            </a:r>
            <a:endParaRPr lang="en-SG" sz="2400" dirty="0">
              <a:solidFill>
                <a:schemeClr val="bg2">
                  <a:lumMod val="25000"/>
                </a:schemeClr>
              </a:solidFill>
            </a:endParaRPr>
          </a:p>
        </p:txBody>
      </p:sp>
      <p:pic>
        <p:nvPicPr>
          <p:cNvPr id="7" name="Picture 6">
            <a:extLst>
              <a:ext uri="{FF2B5EF4-FFF2-40B4-BE49-F238E27FC236}">
                <a16:creationId xmlns:a16="http://schemas.microsoft.com/office/drawing/2014/main" id="{7C144952-9B41-EDD4-2BCF-14FFEABC5501}"/>
              </a:ext>
            </a:extLst>
          </p:cNvPr>
          <p:cNvPicPr>
            <a:picLocks noChangeAspect="1"/>
          </p:cNvPicPr>
          <p:nvPr/>
        </p:nvPicPr>
        <p:blipFill>
          <a:blip r:embed="rId4"/>
          <a:srcRect t="23284" b="10029"/>
          <a:stretch>
            <a:fillRect/>
          </a:stretch>
        </p:blipFill>
        <p:spPr>
          <a:xfrm>
            <a:off x="6235466" y="1325563"/>
            <a:ext cx="5623919" cy="3276000"/>
          </a:xfrm>
          <a:prstGeom prst="rect">
            <a:avLst/>
          </a:prstGeom>
        </p:spPr>
      </p:pic>
      <p:sp>
        <p:nvSpPr>
          <p:cNvPr id="9" name="Rectangle: Rounded Corners 8">
            <a:extLst>
              <a:ext uri="{FF2B5EF4-FFF2-40B4-BE49-F238E27FC236}">
                <a16:creationId xmlns:a16="http://schemas.microsoft.com/office/drawing/2014/main" id="{5E4FF3ED-30BC-B5C4-0F86-7EDF5D1D9D7C}"/>
              </a:ext>
            </a:extLst>
          </p:cNvPr>
          <p:cNvSpPr/>
          <p:nvPr/>
        </p:nvSpPr>
        <p:spPr>
          <a:xfrm>
            <a:off x="6257669" y="1344102"/>
            <a:ext cx="5623919" cy="3257461"/>
          </a:xfrm>
          <a:prstGeom prst="roundRect">
            <a:avLst>
              <a:gd name="adj" fmla="val 2741"/>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6" name="TextBox 15">
            <a:extLst>
              <a:ext uri="{FF2B5EF4-FFF2-40B4-BE49-F238E27FC236}">
                <a16:creationId xmlns:a16="http://schemas.microsoft.com/office/drawing/2014/main" id="{90483188-D041-6774-9AEE-5EBFB027B27E}"/>
              </a:ext>
            </a:extLst>
          </p:cNvPr>
          <p:cNvSpPr txBox="1"/>
          <p:nvPr/>
        </p:nvSpPr>
        <p:spPr>
          <a:xfrm>
            <a:off x="11109512" y="6219825"/>
            <a:ext cx="488576" cy="307777"/>
          </a:xfrm>
          <a:prstGeom prst="rect">
            <a:avLst/>
          </a:prstGeom>
          <a:noFill/>
        </p:spPr>
        <p:txBody>
          <a:bodyPr wrap="square">
            <a:spAutoFit/>
          </a:bodyPr>
          <a:lstStyle/>
          <a:p>
            <a:fld id="{C1779E81-1799-C342-A55B-A3370366CC56}" type="slidenum">
              <a:rPr lang="en-US" sz="1400" smtClean="0">
                <a:solidFill>
                  <a:schemeClr val="accent2">
                    <a:lumMod val="75000"/>
                  </a:schemeClr>
                </a:solidFill>
              </a:rPr>
              <a:pPr/>
              <a:t>4</a:t>
            </a:fld>
            <a:endParaRPr lang="en-US" sz="1400" dirty="0">
              <a:solidFill>
                <a:schemeClr val="accent2">
                  <a:lumMod val="75000"/>
                </a:schemeClr>
              </a:solidFill>
            </a:endParaRPr>
          </a:p>
        </p:txBody>
      </p:sp>
    </p:spTree>
    <p:extLst>
      <p:ext uri="{BB962C8B-B14F-4D97-AF65-F5344CB8AC3E}">
        <p14:creationId xmlns:p14="http://schemas.microsoft.com/office/powerpoint/2010/main" val="3658748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F6BCA-8576-4315-5BD5-E87311D7B474}"/>
            </a:ext>
          </a:extLst>
        </p:cNvPr>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181C7F4-1A28-C466-06CB-87862E2531C4}"/>
              </a:ext>
            </a:extLst>
          </p:cNvPr>
          <p:cNvPicPr>
            <a:picLocks noGrp="1" noChangeAspect="1"/>
          </p:cNvPicPr>
          <p:nvPr>
            <p:ph idx="1"/>
          </p:nvPr>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C1DC1622-B579-008D-3B01-92AF9B3B3D29}"/>
              </a:ext>
            </a:extLst>
          </p:cNvPr>
          <p:cNvSpPr>
            <a:spLocks noGrp="1"/>
          </p:cNvSpPr>
          <p:nvPr>
            <p:ph type="sldNum" sz="quarter" idx="12"/>
          </p:nvPr>
        </p:nvSpPr>
        <p:spPr>
          <a:xfrm>
            <a:off x="9006257" y="6336963"/>
            <a:ext cx="2743200" cy="365125"/>
          </a:xfrm>
        </p:spPr>
        <p:txBody>
          <a:bodyPr/>
          <a:lstStyle/>
          <a:p>
            <a:fld id="{C1779E81-1799-C342-A55B-A3370366CC56}" type="slidenum">
              <a:rPr lang="en-US" sz="1400" smtClean="0">
                <a:solidFill>
                  <a:schemeClr val="accent2">
                    <a:lumMod val="75000"/>
                  </a:schemeClr>
                </a:solidFill>
              </a:rPr>
              <a:t>5</a:t>
            </a:fld>
            <a:endParaRPr lang="en-US" sz="1400" dirty="0">
              <a:solidFill>
                <a:schemeClr val="accent2">
                  <a:lumMod val="75000"/>
                </a:schemeClr>
              </a:solidFill>
            </a:endParaRPr>
          </a:p>
        </p:txBody>
      </p:sp>
      <p:sp>
        <p:nvSpPr>
          <p:cNvPr id="11" name="Rectangle: Rounded Corners 10">
            <a:extLst>
              <a:ext uri="{FF2B5EF4-FFF2-40B4-BE49-F238E27FC236}">
                <a16:creationId xmlns:a16="http://schemas.microsoft.com/office/drawing/2014/main" id="{514EA0A8-EABB-BE88-8244-9FDDFC8D040B}"/>
              </a:ext>
            </a:extLst>
          </p:cNvPr>
          <p:cNvSpPr/>
          <p:nvPr/>
        </p:nvSpPr>
        <p:spPr>
          <a:xfrm>
            <a:off x="326717" y="2284225"/>
            <a:ext cx="6414248" cy="2142565"/>
          </a:xfrm>
          <a:prstGeom prst="roundRect">
            <a:avLst/>
          </a:prstGeom>
          <a:noFill/>
          <a:ln w="5715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 name="Rectangle: Rounded Corners 12">
            <a:extLst>
              <a:ext uri="{FF2B5EF4-FFF2-40B4-BE49-F238E27FC236}">
                <a16:creationId xmlns:a16="http://schemas.microsoft.com/office/drawing/2014/main" id="{7577F86A-8E30-A43E-32B0-76E4D1E70BD9}"/>
              </a:ext>
            </a:extLst>
          </p:cNvPr>
          <p:cNvSpPr/>
          <p:nvPr/>
        </p:nvSpPr>
        <p:spPr>
          <a:xfrm>
            <a:off x="7090609" y="2284225"/>
            <a:ext cx="4801305" cy="2717333"/>
          </a:xfrm>
          <a:prstGeom prst="roundRect">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TextBox 5">
            <a:extLst>
              <a:ext uri="{FF2B5EF4-FFF2-40B4-BE49-F238E27FC236}">
                <a16:creationId xmlns:a16="http://schemas.microsoft.com/office/drawing/2014/main" id="{4AF7B869-389C-4C5E-4C89-059081D734EF}"/>
              </a:ext>
            </a:extLst>
          </p:cNvPr>
          <p:cNvSpPr txBox="1"/>
          <p:nvPr/>
        </p:nvSpPr>
        <p:spPr>
          <a:xfrm>
            <a:off x="449982" y="2575195"/>
            <a:ext cx="6435831" cy="1569660"/>
          </a:xfrm>
          <a:prstGeom prst="rect">
            <a:avLst/>
          </a:prstGeom>
          <a:noFill/>
        </p:spPr>
        <p:txBody>
          <a:bodyPr wrap="square">
            <a:spAutoFit/>
          </a:bodyPr>
          <a:lstStyle/>
          <a:p>
            <a:pPr marL="0" indent="0">
              <a:buNone/>
            </a:pPr>
            <a:r>
              <a:rPr lang="en-US" sz="2400" b="1" dirty="0"/>
              <a:t>(</a:t>
            </a:r>
            <a:r>
              <a:rPr lang="en-US" sz="2400" b="1" dirty="0" err="1"/>
              <a:t>i</a:t>
            </a:r>
            <a:r>
              <a:rPr lang="en-US" sz="2400" b="1" dirty="0"/>
              <a:t>) JEWS IN THE SYNAGOGUE     </a:t>
            </a:r>
            <a:r>
              <a:rPr lang="en-US" dirty="0"/>
              <a:t>Acts 18:4-8  </a:t>
            </a:r>
            <a:endParaRPr lang="en-SG" dirty="0"/>
          </a:p>
          <a:p>
            <a:r>
              <a:rPr lang="en-US" sz="2400" dirty="0"/>
              <a:t>Paul reasoned with them every Sabbath </a:t>
            </a:r>
            <a:r>
              <a:rPr lang="en-US" dirty="0"/>
              <a:t>Acts 18:4</a:t>
            </a:r>
            <a:endParaRPr lang="en-SG" dirty="0"/>
          </a:p>
          <a:p>
            <a:r>
              <a:rPr lang="en-US" sz="2400" dirty="0"/>
              <a:t>When opposed → went “next door” </a:t>
            </a:r>
            <a:r>
              <a:rPr lang="en-US" dirty="0"/>
              <a:t>Acts 18:6-7</a:t>
            </a:r>
          </a:p>
          <a:p>
            <a:pPr marL="0" indent="0">
              <a:buNone/>
            </a:pPr>
            <a:endParaRPr lang="en-SG" sz="2400" dirty="0"/>
          </a:p>
        </p:txBody>
      </p:sp>
      <p:sp>
        <p:nvSpPr>
          <p:cNvPr id="10" name="TextBox 9">
            <a:extLst>
              <a:ext uri="{FF2B5EF4-FFF2-40B4-BE49-F238E27FC236}">
                <a16:creationId xmlns:a16="http://schemas.microsoft.com/office/drawing/2014/main" id="{7599B22C-8AAF-1622-DB41-E78F64FBF3AA}"/>
              </a:ext>
            </a:extLst>
          </p:cNvPr>
          <p:cNvSpPr txBox="1"/>
          <p:nvPr/>
        </p:nvSpPr>
        <p:spPr>
          <a:xfrm>
            <a:off x="7464886" y="2630765"/>
            <a:ext cx="4360621" cy="1938992"/>
          </a:xfrm>
          <a:prstGeom prst="rect">
            <a:avLst/>
          </a:prstGeom>
          <a:noFill/>
        </p:spPr>
        <p:txBody>
          <a:bodyPr wrap="square">
            <a:spAutoFit/>
          </a:bodyPr>
          <a:lstStyle/>
          <a:p>
            <a:pPr marL="0" indent="0">
              <a:buNone/>
            </a:pPr>
            <a:r>
              <a:rPr lang="en-US" sz="2400" b="1" dirty="0">
                <a:solidFill>
                  <a:schemeClr val="accent2">
                    <a:lumMod val="75000"/>
                  </a:schemeClr>
                </a:solidFill>
              </a:rPr>
              <a:t>Lesson: </a:t>
            </a:r>
            <a:r>
              <a:rPr lang="en-US" sz="2400" dirty="0">
                <a:solidFill>
                  <a:schemeClr val="accent2">
                    <a:lumMod val="75000"/>
                  </a:schemeClr>
                </a:solidFill>
              </a:rPr>
              <a:t>Know when to pivot</a:t>
            </a:r>
            <a:endParaRPr lang="en-SG" sz="2400" dirty="0">
              <a:solidFill>
                <a:schemeClr val="accent2">
                  <a:lumMod val="75000"/>
                </a:schemeClr>
              </a:solidFill>
            </a:endParaRPr>
          </a:p>
          <a:p>
            <a:r>
              <a:rPr lang="en-US" sz="2400" b="1" dirty="0">
                <a:solidFill>
                  <a:schemeClr val="accent2">
                    <a:lumMod val="75000"/>
                  </a:schemeClr>
                </a:solidFill>
              </a:rPr>
              <a:t>Harvest: </a:t>
            </a:r>
            <a:r>
              <a:rPr lang="en-US" sz="2400" dirty="0">
                <a:solidFill>
                  <a:schemeClr val="accent2">
                    <a:lumMod val="75000"/>
                  </a:schemeClr>
                </a:solidFill>
              </a:rPr>
              <a:t>Crispus &amp; household believed  Acts 18:8</a:t>
            </a:r>
            <a:endParaRPr lang="en-SG" sz="2400" dirty="0">
              <a:solidFill>
                <a:schemeClr val="accent2">
                  <a:lumMod val="75000"/>
                </a:schemeClr>
              </a:solidFill>
            </a:endParaRPr>
          </a:p>
          <a:p>
            <a:r>
              <a:rPr lang="en-US" sz="2400" b="1" dirty="0">
                <a:solidFill>
                  <a:schemeClr val="accent2">
                    <a:lumMod val="75000"/>
                  </a:schemeClr>
                </a:solidFill>
              </a:rPr>
              <a:t>Lesson: </a:t>
            </a:r>
            <a:r>
              <a:rPr lang="en-US" sz="2400" dirty="0">
                <a:solidFill>
                  <a:schemeClr val="accent2">
                    <a:lumMod val="75000"/>
                  </a:schemeClr>
                </a:solidFill>
              </a:rPr>
              <a:t>Be faithful. Preach clearly. Trust God.</a:t>
            </a:r>
            <a:endParaRPr lang="en-SG" sz="2400" dirty="0">
              <a:solidFill>
                <a:schemeClr val="accent2">
                  <a:lumMod val="75000"/>
                </a:schemeClr>
              </a:solidFill>
            </a:endParaRPr>
          </a:p>
        </p:txBody>
      </p:sp>
    </p:spTree>
    <p:extLst>
      <p:ext uri="{BB962C8B-B14F-4D97-AF65-F5344CB8AC3E}">
        <p14:creationId xmlns:p14="http://schemas.microsoft.com/office/powerpoint/2010/main" val="2137455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C3078-28ED-AD1B-7AC6-663AFBB82ED0}"/>
            </a:ext>
          </a:extLst>
        </p:cNvPr>
        <p:cNvGrpSpPr/>
        <p:nvPr/>
      </p:nvGrpSpPr>
      <p:grpSpPr>
        <a:xfrm>
          <a:off x="0" y="0"/>
          <a:ext cx="0" cy="0"/>
          <a:chOff x="0" y="0"/>
          <a:chExt cx="0" cy="0"/>
        </a:xfrm>
      </p:grpSpPr>
      <p:pic>
        <p:nvPicPr>
          <p:cNvPr id="17" name="Content Placeholder 19">
            <a:extLst>
              <a:ext uri="{FF2B5EF4-FFF2-40B4-BE49-F238E27FC236}">
                <a16:creationId xmlns:a16="http://schemas.microsoft.com/office/drawing/2014/main" id="{8A14CECF-860E-CEEF-0A02-D50F3EBB1ABD}"/>
              </a:ext>
            </a:extLst>
          </p:cNvPr>
          <p:cNvPicPr>
            <a:picLocks noChangeAspect="1"/>
          </p:cNvPicPr>
          <p:nvPr/>
        </p:nvPicPr>
        <p:blipFill>
          <a:blip r:embed="rId2"/>
          <a:stretch>
            <a:fillRect/>
          </a:stretch>
        </p:blipFill>
        <p:spPr>
          <a:xfrm>
            <a:off x="0" y="0"/>
            <a:ext cx="12190878" cy="6858000"/>
          </a:xfrm>
          <a:prstGeom prst="rect">
            <a:avLst/>
          </a:prstGeom>
        </p:spPr>
      </p:pic>
      <p:sp>
        <p:nvSpPr>
          <p:cNvPr id="9" name="TextBox 8">
            <a:extLst>
              <a:ext uri="{FF2B5EF4-FFF2-40B4-BE49-F238E27FC236}">
                <a16:creationId xmlns:a16="http://schemas.microsoft.com/office/drawing/2014/main" id="{43B08FF7-10E9-042C-C912-AA5CD16497B7}"/>
              </a:ext>
            </a:extLst>
          </p:cNvPr>
          <p:cNvSpPr txBox="1"/>
          <p:nvPr/>
        </p:nvSpPr>
        <p:spPr>
          <a:xfrm>
            <a:off x="2023110" y="4007409"/>
            <a:ext cx="8503919" cy="2308324"/>
          </a:xfrm>
          <a:prstGeom prst="rect">
            <a:avLst/>
          </a:prstGeom>
          <a:noFill/>
        </p:spPr>
        <p:txBody>
          <a:bodyPr wrap="square">
            <a:spAutoFit/>
          </a:bodyPr>
          <a:lstStyle/>
          <a:p>
            <a:pPr marL="0" indent="0">
              <a:buNone/>
            </a:pPr>
            <a:r>
              <a:rPr lang="en-US" sz="2400" b="1" dirty="0">
                <a:solidFill>
                  <a:schemeClr val="bg1">
                    <a:lumMod val="95000"/>
                  </a:schemeClr>
                </a:solidFill>
              </a:rPr>
              <a:t>(ii) GENTILES IN THE MARKETPLACE   </a:t>
            </a:r>
            <a:r>
              <a:rPr lang="en-US" sz="2400" dirty="0">
                <a:solidFill>
                  <a:schemeClr val="bg1">
                    <a:lumMod val="95000"/>
                  </a:schemeClr>
                </a:solidFill>
              </a:rPr>
              <a:t>Acts 18:9-17 </a:t>
            </a:r>
            <a:endParaRPr lang="en-SG" sz="2400" dirty="0">
              <a:solidFill>
                <a:schemeClr val="bg1">
                  <a:lumMod val="95000"/>
                </a:schemeClr>
              </a:solidFill>
            </a:endParaRPr>
          </a:p>
          <a:p>
            <a:r>
              <a:rPr lang="en-US" sz="2400" dirty="0">
                <a:solidFill>
                  <a:schemeClr val="bg1">
                    <a:lumMod val="95000"/>
                  </a:schemeClr>
                </a:solidFill>
              </a:rPr>
              <a:t>       -  Stayed 18 months teaching   Acts 18:11</a:t>
            </a:r>
            <a:br>
              <a:rPr lang="en-US" sz="2400" dirty="0">
                <a:solidFill>
                  <a:schemeClr val="bg1">
                    <a:lumMod val="95000"/>
                  </a:schemeClr>
                </a:solidFill>
              </a:rPr>
            </a:br>
            <a:r>
              <a:rPr lang="en-US" sz="2400" dirty="0">
                <a:solidFill>
                  <a:schemeClr val="bg1">
                    <a:lumMod val="95000"/>
                  </a:schemeClr>
                </a:solidFill>
              </a:rPr>
              <a:t>       - He laid a biblical foundation in a broken city</a:t>
            </a:r>
            <a:endParaRPr lang="en-SG" sz="2400" dirty="0">
              <a:solidFill>
                <a:schemeClr val="bg1">
                  <a:lumMod val="95000"/>
                </a:schemeClr>
              </a:solidFill>
            </a:endParaRPr>
          </a:p>
          <a:p>
            <a:r>
              <a:rPr lang="en-US" sz="2400" dirty="0">
                <a:solidFill>
                  <a:schemeClr val="bg1">
                    <a:lumMod val="95000"/>
                  </a:schemeClr>
                </a:solidFill>
                <a:sym typeface="Wingdings" panose="05000000000000000000" pitchFamily="2" charset="2"/>
              </a:rPr>
              <a:t>     </a:t>
            </a:r>
            <a:r>
              <a:rPr lang="en-US" sz="2400" dirty="0">
                <a:solidFill>
                  <a:schemeClr val="bg1">
                    <a:lumMod val="95000"/>
                  </a:schemeClr>
                </a:solidFill>
              </a:rPr>
              <a:t>Fruit: Phoebe, Gaius, Stephanas, Chloe... &amp; many more</a:t>
            </a:r>
            <a:endParaRPr lang="en-SG" sz="2400" dirty="0">
              <a:solidFill>
                <a:schemeClr val="bg1">
                  <a:lumMod val="95000"/>
                </a:schemeClr>
              </a:solidFill>
            </a:endParaRPr>
          </a:p>
          <a:p>
            <a:r>
              <a:rPr lang="en-US" sz="2400" dirty="0">
                <a:solidFill>
                  <a:schemeClr val="bg1">
                    <a:lumMod val="95000"/>
                  </a:schemeClr>
                </a:solidFill>
              </a:rPr>
              <a:t>     </a:t>
            </a:r>
            <a:br>
              <a:rPr lang="en-US" sz="2400" dirty="0">
                <a:solidFill>
                  <a:schemeClr val="bg1">
                    <a:lumMod val="95000"/>
                  </a:schemeClr>
                </a:solidFill>
              </a:rPr>
            </a:br>
            <a:r>
              <a:rPr lang="en-US" sz="2400" dirty="0">
                <a:solidFill>
                  <a:schemeClr val="bg1">
                    <a:lumMod val="95000"/>
                  </a:schemeClr>
                </a:solidFill>
              </a:rPr>
              <a:t>      The Spirit strengthens us to keep speaking </a:t>
            </a:r>
            <a:endParaRPr lang="en-SG" sz="2400" dirty="0">
              <a:solidFill>
                <a:schemeClr val="bg1">
                  <a:lumMod val="95000"/>
                </a:schemeClr>
              </a:solidFill>
            </a:endParaRPr>
          </a:p>
        </p:txBody>
      </p:sp>
      <p:pic>
        <p:nvPicPr>
          <p:cNvPr id="15" name="Picture 14">
            <a:extLst>
              <a:ext uri="{FF2B5EF4-FFF2-40B4-BE49-F238E27FC236}">
                <a16:creationId xmlns:a16="http://schemas.microsoft.com/office/drawing/2014/main" id="{96C58321-3002-3F0C-E0B4-4CF1422223A9}"/>
              </a:ext>
            </a:extLst>
          </p:cNvPr>
          <p:cNvPicPr>
            <a:picLocks noChangeAspect="1"/>
          </p:cNvPicPr>
          <p:nvPr/>
        </p:nvPicPr>
        <p:blipFill>
          <a:blip r:embed="rId3"/>
          <a:srcRect t="19686" b="25129"/>
          <a:stretch>
            <a:fillRect/>
          </a:stretch>
        </p:blipFill>
        <p:spPr>
          <a:xfrm>
            <a:off x="1342798" y="607745"/>
            <a:ext cx="6276494" cy="276502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0" name="TextBox 9">
            <a:extLst>
              <a:ext uri="{FF2B5EF4-FFF2-40B4-BE49-F238E27FC236}">
                <a16:creationId xmlns:a16="http://schemas.microsoft.com/office/drawing/2014/main" id="{EDD91DEE-8AB2-EAF3-D956-D568534FA5B1}"/>
              </a:ext>
            </a:extLst>
          </p:cNvPr>
          <p:cNvSpPr txBox="1"/>
          <p:nvPr/>
        </p:nvSpPr>
        <p:spPr>
          <a:xfrm>
            <a:off x="10988488" y="6270725"/>
            <a:ext cx="365312" cy="307777"/>
          </a:xfrm>
          <a:prstGeom prst="rect">
            <a:avLst/>
          </a:prstGeom>
          <a:noFill/>
        </p:spPr>
        <p:txBody>
          <a:bodyPr wrap="square">
            <a:spAutoFit/>
          </a:bodyPr>
          <a:lstStyle/>
          <a:p>
            <a:fld id="{C1779E81-1799-C342-A55B-A3370366CC56}" type="slidenum">
              <a:rPr lang="en-US" sz="1400" smtClean="0">
                <a:solidFill>
                  <a:schemeClr val="bg1">
                    <a:lumMod val="95000"/>
                  </a:schemeClr>
                </a:solidFill>
              </a:rPr>
              <a:pPr/>
              <a:t>6</a:t>
            </a:fld>
            <a:endParaRPr lang="en-US" sz="1400" dirty="0">
              <a:solidFill>
                <a:schemeClr val="bg1">
                  <a:lumMod val="95000"/>
                </a:schemeClr>
              </a:solidFill>
            </a:endParaRPr>
          </a:p>
        </p:txBody>
      </p:sp>
    </p:spTree>
    <p:extLst>
      <p:ext uri="{BB962C8B-B14F-4D97-AF65-F5344CB8AC3E}">
        <p14:creationId xmlns:p14="http://schemas.microsoft.com/office/powerpoint/2010/main" val="3984919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4C261-7306-3CCF-2F74-42096A5B334D}"/>
            </a:ext>
          </a:extLst>
        </p:cNvPr>
        <p:cNvGrpSpPr/>
        <p:nvPr/>
      </p:nvGrpSpPr>
      <p:grpSpPr>
        <a:xfrm>
          <a:off x="0" y="0"/>
          <a:ext cx="0" cy="0"/>
          <a:chOff x="0" y="0"/>
          <a:chExt cx="0" cy="0"/>
        </a:xfrm>
      </p:grpSpPr>
      <p:pic>
        <p:nvPicPr>
          <p:cNvPr id="23" name="Content Placeholder 19">
            <a:extLst>
              <a:ext uri="{FF2B5EF4-FFF2-40B4-BE49-F238E27FC236}">
                <a16:creationId xmlns:a16="http://schemas.microsoft.com/office/drawing/2014/main" id="{3CC3B0DC-400B-F436-5FAC-3BB32346BAF4}"/>
              </a:ext>
            </a:extLst>
          </p:cNvPr>
          <p:cNvPicPr>
            <a:picLocks noChangeAspect="1"/>
          </p:cNvPicPr>
          <p:nvPr/>
        </p:nvPicPr>
        <p:blipFill>
          <a:blip r:embed="rId2"/>
          <a:stretch>
            <a:fillRect/>
          </a:stretch>
        </p:blipFill>
        <p:spPr>
          <a:xfrm>
            <a:off x="0" y="0"/>
            <a:ext cx="12190878" cy="6858000"/>
          </a:xfrm>
          <a:prstGeom prst="rect">
            <a:avLst/>
          </a:prstGeom>
        </p:spPr>
      </p:pic>
      <p:sp>
        <p:nvSpPr>
          <p:cNvPr id="2" name="Title 1">
            <a:extLst>
              <a:ext uri="{FF2B5EF4-FFF2-40B4-BE49-F238E27FC236}">
                <a16:creationId xmlns:a16="http://schemas.microsoft.com/office/drawing/2014/main" id="{B4E40F2E-9E5E-8EA4-4D36-05F12001C34F}"/>
              </a:ext>
            </a:extLst>
          </p:cNvPr>
          <p:cNvSpPr>
            <a:spLocks noGrp="1"/>
          </p:cNvSpPr>
          <p:nvPr>
            <p:ph type="title"/>
          </p:nvPr>
        </p:nvSpPr>
        <p:spPr>
          <a:xfrm>
            <a:off x="6257860" y="1094261"/>
            <a:ext cx="5558117" cy="1827487"/>
          </a:xfrm>
        </p:spPr>
        <p:txBody>
          <a:bodyPr>
            <a:noAutofit/>
          </a:bodyPr>
          <a:lstStyle/>
          <a:p>
            <a:pPr algn="ctr"/>
            <a:r>
              <a:rPr lang="en-SG" sz="2600" b="1" i="1" baseline="30000" dirty="0">
                <a:solidFill>
                  <a:srgbClr val="FFFF00"/>
                </a:solidFill>
                <a:ea typeface="Times New Roman" panose="02020603050405020304" pitchFamily="18" charset="0"/>
              </a:rPr>
              <a:t>Acts 18</a:t>
            </a:r>
            <a:br>
              <a:rPr lang="en-SG" sz="2600" b="1" i="1" baseline="30000" dirty="0">
                <a:solidFill>
                  <a:srgbClr val="FFFF00"/>
                </a:solidFill>
                <a:ea typeface="Times New Roman" panose="02020603050405020304" pitchFamily="18" charset="0"/>
              </a:rPr>
            </a:br>
            <a:r>
              <a:rPr lang="en-SG" sz="2600" b="1" i="1" baseline="30000" dirty="0">
                <a:solidFill>
                  <a:schemeClr val="bg1">
                    <a:lumMod val="95000"/>
                  </a:schemeClr>
                </a:solidFill>
                <a:ea typeface="Times New Roman" panose="02020603050405020304" pitchFamily="18" charset="0"/>
              </a:rPr>
              <a:t>23 After spending some time in Antioch, Paul set out from there and travelled from place to place throughout the region of Galatia and Phrygia, strengthening all the disciples.</a:t>
            </a:r>
            <a:br>
              <a:rPr lang="en-SG" sz="2600" b="1" i="1" baseline="30000" dirty="0">
                <a:solidFill>
                  <a:schemeClr val="bg1">
                    <a:lumMod val="95000"/>
                  </a:schemeClr>
                </a:solidFill>
                <a:ea typeface="Times New Roman" panose="02020603050405020304" pitchFamily="18" charset="0"/>
              </a:rPr>
            </a:br>
            <a:br>
              <a:rPr lang="en-SG" sz="2600" b="1" i="1" baseline="30000" dirty="0">
                <a:solidFill>
                  <a:schemeClr val="bg1">
                    <a:lumMod val="95000"/>
                  </a:schemeClr>
                </a:solidFill>
                <a:ea typeface="Times New Roman" panose="02020603050405020304" pitchFamily="18" charset="0"/>
              </a:rPr>
            </a:br>
            <a:r>
              <a:rPr lang="en-SG" sz="2600" b="1" i="1" baseline="30000" dirty="0">
                <a:solidFill>
                  <a:srgbClr val="FFFF00"/>
                </a:solidFill>
                <a:ea typeface="Times New Roman" panose="02020603050405020304" pitchFamily="18" charset="0"/>
              </a:rPr>
              <a:t>Acts 19</a:t>
            </a:r>
            <a:br>
              <a:rPr lang="en-SG" sz="2600" b="1" i="1" baseline="30000" dirty="0">
                <a:solidFill>
                  <a:schemeClr val="bg1">
                    <a:lumMod val="95000"/>
                  </a:schemeClr>
                </a:solidFill>
                <a:ea typeface="Times New Roman" panose="02020603050405020304" pitchFamily="18" charset="0"/>
              </a:rPr>
            </a:br>
            <a:r>
              <a:rPr lang="en-SG" sz="2600" b="1" i="1" baseline="30000" dirty="0">
                <a:solidFill>
                  <a:schemeClr val="bg1">
                    <a:lumMod val="95000"/>
                  </a:schemeClr>
                </a:solidFill>
                <a:ea typeface="Times New Roman" panose="02020603050405020304" pitchFamily="18" charset="0"/>
              </a:rPr>
              <a:t>1… Paul took the road through the interior and </a:t>
            </a:r>
            <a:r>
              <a:rPr lang="en-SG" sz="2400" b="1" i="1" baseline="30000" dirty="0">
                <a:solidFill>
                  <a:schemeClr val="bg1">
                    <a:lumMod val="95000"/>
                  </a:schemeClr>
                </a:solidFill>
                <a:ea typeface="Times New Roman" panose="02020603050405020304" pitchFamily="18" charset="0"/>
              </a:rPr>
              <a:t>arrived at Ephesus. There he found some disciples </a:t>
            </a:r>
            <a:br>
              <a:rPr lang="en-SG" sz="2400" b="1" i="1" baseline="30000" dirty="0">
                <a:solidFill>
                  <a:schemeClr val="bg1">
                    <a:lumMod val="95000"/>
                  </a:schemeClr>
                </a:solidFill>
                <a:ea typeface="Times New Roman" panose="02020603050405020304" pitchFamily="18" charset="0"/>
              </a:rPr>
            </a:br>
            <a:br>
              <a:rPr lang="en-SG" sz="2400" dirty="0">
                <a:solidFill>
                  <a:schemeClr val="bg1">
                    <a:lumMod val="95000"/>
                  </a:schemeClr>
                </a:solidFill>
              </a:rPr>
            </a:br>
            <a:endParaRPr lang="en-SG" sz="2400" dirty="0"/>
          </a:p>
        </p:txBody>
      </p:sp>
      <p:sp>
        <p:nvSpPr>
          <p:cNvPr id="4" name="Slide Number Placeholder 3">
            <a:extLst>
              <a:ext uri="{FF2B5EF4-FFF2-40B4-BE49-F238E27FC236}">
                <a16:creationId xmlns:a16="http://schemas.microsoft.com/office/drawing/2014/main" id="{FA9568EF-C4FC-E503-12E9-7882A1D8AB3A}"/>
              </a:ext>
            </a:extLst>
          </p:cNvPr>
          <p:cNvSpPr>
            <a:spLocks noGrp="1"/>
          </p:cNvSpPr>
          <p:nvPr>
            <p:ph type="sldNum" sz="quarter" idx="12"/>
          </p:nvPr>
        </p:nvSpPr>
        <p:spPr/>
        <p:txBody>
          <a:bodyPr/>
          <a:lstStyle/>
          <a:p>
            <a:fld id="{C1779E81-1799-C342-A55B-A3370366CC56}" type="slidenum">
              <a:rPr lang="en-US" smtClean="0">
                <a:solidFill>
                  <a:schemeClr val="bg1"/>
                </a:solidFill>
              </a:rPr>
              <a:t>7</a:t>
            </a:fld>
            <a:endParaRPr lang="en-US" dirty="0">
              <a:solidFill>
                <a:schemeClr val="bg1"/>
              </a:solidFill>
            </a:endParaRPr>
          </a:p>
        </p:txBody>
      </p:sp>
      <p:sp>
        <p:nvSpPr>
          <p:cNvPr id="6" name="TextBox 5">
            <a:extLst>
              <a:ext uri="{FF2B5EF4-FFF2-40B4-BE49-F238E27FC236}">
                <a16:creationId xmlns:a16="http://schemas.microsoft.com/office/drawing/2014/main" id="{70851310-8CE2-ED6B-1851-023356A0CDAF}"/>
              </a:ext>
            </a:extLst>
          </p:cNvPr>
          <p:cNvSpPr txBox="1"/>
          <p:nvPr/>
        </p:nvSpPr>
        <p:spPr>
          <a:xfrm>
            <a:off x="291250" y="606415"/>
            <a:ext cx="5558117" cy="2759730"/>
          </a:xfrm>
          <a:prstGeom prst="rect">
            <a:avLst/>
          </a:prstGeom>
          <a:noFill/>
        </p:spPr>
        <p:txBody>
          <a:bodyPr wrap="square">
            <a:spAutoFit/>
          </a:bodyPr>
          <a:lstStyle/>
          <a:p>
            <a:r>
              <a:rPr lang="en-SG" sz="2600" b="1" i="1" baseline="30000" dirty="0">
                <a:solidFill>
                  <a:srgbClr val="FFFF00"/>
                </a:solidFill>
                <a:latin typeface="Arial" panose="020B0604020202020204" pitchFamily="34" charset="0"/>
                <a:cs typeface="Arial" panose="020B0604020202020204" pitchFamily="34" charset="0"/>
              </a:rPr>
              <a:t>Acts 18</a:t>
            </a:r>
            <a:endParaRPr lang="en-SG" sz="2600" b="1" i="1" baseline="30000" dirty="0">
              <a:solidFill>
                <a:schemeClr val="bg1">
                  <a:lumMod val="95000"/>
                </a:schemeClr>
              </a:solidFill>
              <a:latin typeface="Arial" panose="020B0604020202020204" pitchFamily="34" charset="0"/>
              <a:cs typeface="Arial" panose="020B0604020202020204" pitchFamily="34" charset="0"/>
            </a:endParaRPr>
          </a:p>
          <a:p>
            <a:r>
              <a:rPr lang="en-SG" sz="2600" b="1" i="1" baseline="30000" dirty="0">
                <a:solidFill>
                  <a:schemeClr val="bg1">
                    <a:lumMod val="95000"/>
                  </a:schemeClr>
                </a:solidFill>
                <a:latin typeface="Arial" panose="020B0604020202020204" pitchFamily="34" charset="0"/>
                <a:cs typeface="Arial" panose="020B0604020202020204" pitchFamily="34" charset="0"/>
              </a:rPr>
              <a:t>18 Paul stayed on in Corinth for some time. Then he left the brothers and sisters and sailed for Syria, accompanied by Priscilla and Aquila…</a:t>
            </a:r>
            <a:br>
              <a:rPr lang="en-SG" sz="2600" b="1" i="1" baseline="30000" dirty="0">
                <a:solidFill>
                  <a:schemeClr val="bg1">
                    <a:lumMod val="95000"/>
                  </a:schemeClr>
                </a:solidFill>
                <a:ea typeface="Times New Roman" panose="02020603050405020304" pitchFamily="18" charset="0"/>
              </a:rPr>
            </a:br>
            <a:r>
              <a:rPr lang="en-SG" sz="2600" b="1" i="1" baseline="30000" dirty="0">
                <a:solidFill>
                  <a:schemeClr val="bg1">
                    <a:lumMod val="95000"/>
                  </a:schemeClr>
                </a:solidFill>
                <a:ea typeface="Times New Roman" panose="02020603050405020304" pitchFamily="18" charset="0"/>
              </a:rPr>
              <a:t>19 They arrived at Ephesus, where Paul left Priscilla and Aquila. He himself went into the synagogue and reasoned with the Jews.</a:t>
            </a:r>
            <a:br>
              <a:rPr lang="en-SG" sz="2600" b="1" i="1" baseline="30000" dirty="0">
                <a:solidFill>
                  <a:schemeClr val="bg1">
                    <a:lumMod val="95000"/>
                  </a:schemeClr>
                </a:solidFill>
                <a:ea typeface="Times New Roman" panose="02020603050405020304" pitchFamily="18" charset="0"/>
              </a:rPr>
            </a:br>
            <a:r>
              <a:rPr lang="en-SG" sz="2600" b="1" i="1" baseline="30000" dirty="0">
                <a:solidFill>
                  <a:schemeClr val="bg1">
                    <a:lumMod val="95000"/>
                  </a:schemeClr>
                </a:solidFill>
                <a:ea typeface="Times New Roman" panose="02020603050405020304" pitchFamily="18" charset="0"/>
              </a:rPr>
              <a:t>21 … Then he set sail from Ephesus. 22 When he landed at Caesarea, he went up to Jerusalem and greeted the church and then went down to Antioch.</a:t>
            </a:r>
            <a:endParaRPr lang="en-SG" sz="2600" b="1" i="1" baseline="30000" dirty="0">
              <a:solidFill>
                <a:schemeClr val="bg1">
                  <a:lumMod val="95000"/>
                </a:schemeClr>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7" name="Picture 6">
            <a:extLst>
              <a:ext uri="{FF2B5EF4-FFF2-40B4-BE49-F238E27FC236}">
                <a16:creationId xmlns:a16="http://schemas.microsoft.com/office/drawing/2014/main" id="{C30B7FD9-CD73-E0ED-C997-E62021F2F49B}"/>
              </a:ext>
            </a:extLst>
          </p:cNvPr>
          <p:cNvPicPr>
            <a:picLocks noChangeAspect="1"/>
          </p:cNvPicPr>
          <p:nvPr/>
        </p:nvPicPr>
        <p:blipFill>
          <a:blip r:embed="rId3"/>
          <a:stretch>
            <a:fillRect/>
          </a:stretch>
        </p:blipFill>
        <p:spPr>
          <a:xfrm>
            <a:off x="355113" y="3519699"/>
            <a:ext cx="5257798" cy="3667314"/>
          </a:xfrm>
          <a:prstGeom prst="rect">
            <a:avLst/>
          </a:prstGeom>
        </p:spPr>
      </p:pic>
      <p:sp>
        <p:nvSpPr>
          <p:cNvPr id="10" name="Rectangle: Rounded Corners 9">
            <a:extLst>
              <a:ext uri="{FF2B5EF4-FFF2-40B4-BE49-F238E27FC236}">
                <a16:creationId xmlns:a16="http://schemas.microsoft.com/office/drawing/2014/main" id="{56A0E08F-6963-B1F4-F7AB-C634CA39819C}"/>
              </a:ext>
            </a:extLst>
          </p:cNvPr>
          <p:cNvSpPr/>
          <p:nvPr/>
        </p:nvSpPr>
        <p:spPr>
          <a:xfrm>
            <a:off x="175648" y="147387"/>
            <a:ext cx="5604725" cy="6623966"/>
          </a:xfrm>
          <a:prstGeom prst="roundRect">
            <a:avLst>
              <a:gd name="adj" fmla="val 5207"/>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Rectangle: Rounded Corners 13">
            <a:extLst>
              <a:ext uri="{FF2B5EF4-FFF2-40B4-BE49-F238E27FC236}">
                <a16:creationId xmlns:a16="http://schemas.microsoft.com/office/drawing/2014/main" id="{0445CE78-7E8D-31F7-9A39-523CAA53B190}"/>
              </a:ext>
            </a:extLst>
          </p:cNvPr>
          <p:cNvSpPr/>
          <p:nvPr/>
        </p:nvSpPr>
        <p:spPr>
          <a:xfrm>
            <a:off x="6220534" y="189141"/>
            <a:ext cx="5795818" cy="6634738"/>
          </a:xfrm>
          <a:prstGeom prst="roundRect">
            <a:avLst>
              <a:gd name="adj" fmla="val 5207"/>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 name="Arrow: Curved Down 7">
            <a:extLst>
              <a:ext uri="{FF2B5EF4-FFF2-40B4-BE49-F238E27FC236}">
                <a16:creationId xmlns:a16="http://schemas.microsoft.com/office/drawing/2014/main" id="{DA9E0410-A1A2-7BA3-0DF1-EC290A5A7BDF}"/>
              </a:ext>
            </a:extLst>
          </p:cNvPr>
          <p:cNvSpPr/>
          <p:nvPr/>
        </p:nvSpPr>
        <p:spPr>
          <a:xfrm rot="20987831" flipV="1">
            <a:off x="1567731" y="5232378"/>
            <a:ext cx="1388771" cy="366819"/>
          </a:xfrm>
          <a:prstGeom prst="curvedDownArrow">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11" name="Arrow: Curved Down 10">
            <a:extLst>
              <a:ext uri="{FF2B5EF4-FFF2-40B4-BE49-F238E27FC236}">
                <a16:creationId xmlns:a16="http://schemas.microsoft.com/office/drawing/2014/main" id="{E26E93A8-D824-31E1-7603-D706B33B9F52}"/>
              </a:ext>
            </a:extLst>
          </p:cNvPr>
          <p:cNvSpPr/>
          <p:nvPr/>
        </p:nvSpPr>
        <p:spPr>
          <a:xfrm rot="1404271" flipV="1">
            <a:off x="2645304" y="5920809"/>
            <a:ext cx="2300000" cy="500998"/>
          </a:xfrm>
          <a:prstGeom prst="curvedDownArrow">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13" name="Arrow: Curved Down 12">
            <a:extLst>
              <a:ext uri="{FF2B5EF4-FFF2-40B4-BE49-F238E27FC236}">
                <a16:creationId xmlns:a16="http://schemas.microsoft.com/office/drawing/2014/main" id="{283FDA4D-F49A-BD77-4763-F1B813EF98E6}"/>
              </a:ext>
            </a:extLst>
          </p:cNvPr>
          <p:cNvSpPr/>
          <p:nvPr/>
        </p:nvSpPr>
        <p:spPr>
          <a:xfrm rot="6676911" flipH="1">
            <a:off x="4706675" y="5562829"/>
            <a:ext cx="1731326" cy="716883"/>
          </a:xfrm>
          <a:prstGeom prst="curvedDownArrow">
            <a:avLst>
              <a:gd name="adj1" fmla="val 25000"/>
              <a:gd name="adj2" fmla="val 52122"/>
              <a:gd name="adj3" fmla="val 25000"/>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dirty="0">
              <a:solidFill>
                <a:schemeClr val="tx1"/>
              </a:solidFill>
            </a:endParaRPr>
          </a:p>
        </p:txBody>
      </p:sp>
      <p:pic>
        <p:nvPicPr>
          <p:cNvPr id="9" name="Content Placeholder 5">
            <a:extLst>
              <a:ext uri="{FF2B5EF4-FFF2-40B4-BE49-F238E27FC236}">
                <a16:creationId xmlns:a16="http://schemas.microsoft.com/office/drawing/2014/main" id="{5280AA60-69CF-AD59-8DF6-B0F071A5B05F}"/>
              </a:ext>
            </a:extLst>
          </p:cNvPr>
          <p:cNvPicPr>
            <a:picLocks noChangeAspect="1"/>
          </p:cNvPicPr>
          <p:nvPr/>
        </p:nvPicPr>
        <p:blipFill>
          <a:blip r:embed="rId4"/>
          <a:stretch>
            <a:fillRect/>
          </a:stretch>
        </p:blipFill>
        <p:spPr>
          <a:xfrm>
            <a:off x="6324526" y="2972950"/>
            <a:ext cx="5587833" cy="3799727"/>
          </a:xfrm>
          <a:prstGeom prst="rect">
            <a:avLst/>
          </a:prstGeom>
        </p:spPr>
      </p:pic>
      <p:sp>
        <p:nvSpPr>
          <p:cNvPr id="18" name="Arrow: Curved Down 17">
            <a:extLst>
              <a:ext uri="{FF2B5EF4-FFF2-40B4-BE49-F238E27FC236}">
                <a16:creationId xmlns:a16="http://schemas.microsoft.com/office/drawing/2014/main" id="{9FA9DEF7-2188-0B9D-E991-0A3EE77CD70A}"/>
              </a:ext>
            </a:extLst>
          </p:cNvPr>
          <p:cNvSpPr/>
          <p:nvPr/>
        </p:nvSpPr>
        <p:spPr>
          <a:xfrm flipH="1">
            <a:off x="8610600" y="3657600"/>
            <a:ext cx="2827416" cy="833718"/>
          </a:xfrm>
          <a:prstGeom prst="curvedDownArrow">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20" name="TextBox 19">
            <a:extLst>
              <a:ext uri="{FF2B5EF4-FFF2-40B4-BE49-F238E27FC236}">
                <a16:creationId xmlns:a16="http://schemas.microsoft.com/office/drawing/2014/main" id="{1A37C1C8-FFFB-66F0-6754-B82646982CFC}"/>
              </a:ext>
            </a:extLst>
          </p:cNvPr>
          <p:cNvSpPr txBox="1"/>
          <p:nvPr/>
        </p:nvSpPr>
        <p:spPr>
          <a:xfrm>
            <a:off x="11296230" y="6463575"/>
            <a:ext cx="445417" cy="307777"/>
          </a:xfrm>
          <a:prstGeom prst="rect">
            <a:avLst/>
          </a:prstGeom>
          <a:noFill/>
        </p:spPr>
        <p:txBody>
          <a:bodyPr wrap="square">
            <a:spAutoFit/>
          </a:bodyPr>
          <a:lstStyle/>
          <a:p>
            <a:fld id="{C1779E81-1799-C342-A55B-A3370366CC56}" type="slidenum">
              <a:rPr lang="en-US" sz="1400" smtClean="0">
                <a:solidFill>
                  <a:schemeClr val="bg1">
                    <a:lumMod val="95000"/>
                  </a:schemeClr>
                </a:solidFill>
              </a:rPr>
              <a:pPr/>
              <a:t>7</a:t>
            </a:fld>
            <a:endParaRPr lang="en-US" sz="1400" dirty="0">
              <a:solidFill>
                <a:schemeClr val="bg1">
                  <a:lumMod val="95000"/>
                </a:schemeClr>
              </a:solidFill>
            </a:endParaRPr>
          </a:p>
        </p:txBody>
      </p:sp>
      <p:sp>
        <p:nvSpPr>
          <p:cNvPr id="12" name="TextBox 11">
            <a:extLst>
              <a:ext uri="{FF2B5EF4-FFF2-40B4-BE49-F238E27FC236}">
                <a16:creationId xmlns:a16="http://schemas.microsoft.com/office/drawing/2014/main" id="{5B138A2A-392B-4FDE-BB24-A5BBEB0AE683}"/>
              </a:ext>
            </a:extLst>
          </p:cNvPr>
          <p:cNvSpPr txBox="1"/>
          <p:nvPr/>
        </p:nvSpPr>
        <p:spPr>
          <a:xfrm>
            <a:off x="355113" y="3571272"/>
            <a:ext cx="6115050" cy="297517"/>
          </a:xfrm>
          <a:prstGeom prst="rect">
            <a:avLst/>
          </a:prstGeom>
          <a:noFill/>
        </p:spPr>
        <p:txBody>
          <a:bodyPr wrap="square">
            <a:spAutoFit/>
          </a:bodyPr>
          <a:lstStyle/>
          <a:p>
            <a:r>
              <a:rPr lang="en-SG" sz="2000" b="1" i="1" baseline="30000" dirty="0">
                <a:solidFill>
                  <a:schemeClr val="bg1"/>
                </a:solidFill>
                <a:latin typeface="Arial" panose="020B0604020202020204" pitchFamily="34" charset="0"/>
                <a:cs typeface="Arial" panose="020B0604020202020204" pitchFamily="34" charset="0"/>
              </a:rPr>
              <a:t>2nd Missionary Journey AD 49 - AD 52</a:t>
            </a:r>
          </a:p>
        </p:txBody>
      </p:sp>
      <p:sp>
        <p:nvSpPr>
          <p:cNvPr id="16" name="TextBox 15">
            <a:extLst>
              <a:ext uri="{FF2B5EF4-FFF2-40B4-BE49-F238E27FC236}">
                <a16:creationId xmlns:a16="http://schemas.microsoft.com/office/drawing/2014/main" id="{58503AED-7E4F-D7DB-9019-EA519BA82B76}"/>
              </a:ext>
            </a:extLst>
          </p:cNvPr>
          <p:cNvSpPr txBox="1"/>
          <p:nvPr/>
        </p:nvSpPr>
        <p:spPr>
          <a:xfrm>
            <a:off x="6341463" y="3041481"/>
            <a:ext cx="6115050" cy="297517"/>
          </a:xfrm>
          <a:prstGeom prst="rect">
            <a:avLst/>
          </a:prstGeom>
          <a:noFill/>
        </p:spPr>
        <p:txBody>
          <a:bodyPr wrap="square">
            <a:spAutoFit/>
          </a:bodyPr>
          <a:lstStyle/>
          <a:p>
            <a:r>
              <a:rPr lang="en-SG" sz="2000" b="1" i="1" baseline="30000" dirty="0">
                <a:solidFill>
                  <a:schemeClr val="bg1"/>
                </a:solidFill>
                <a:latin typeface="Arial" panose="020B0604020202020204" pitchFamily="34" charset="0"/>
                <a:cs typeface="Arial" panose="020B0604020202020204" pitchFamily="34" charset="0"/>
              </a:rPr>
              <a:t>3rd Missionary Journey AD 53 - AD 56</a:t>
            </a:r>
          </a:p>
        </p:txBody>
      </p:sp>
      <p:sp>
        <p:nvSpPr>
          <p:cNvPr id="19" name="TextBox 18">
            <a:extLst>
              <a:ext uri="{FF2B5EF4-FFF2-40B4-BE49-F238E27FC236}">
                <a16:creationId xmlns:a16="http://schemas.microsoft.com/office/drawing/2014/main" id="{0D7CD66B-EF26-A0C2-AE3B-B4035428875F}"/>
              </a:ext>
            </a:extLst>
          </p:cNvPr>
          <p:cNvSpPr txBox="1"/>
          <p:nvPr/>
        </p:nvSpPr>
        <p:spPr>
          <a:xfrm>
            <a:off x="1631848" y="6171308"/>
            <a:ext cx="1690785" cy="297517"/>
          </a:xfrm>
          <a:prstGeom prst="rect">
            <a:avLst/>
          </a:prstGeom>
          <a:noFill/>
        </p:spPr>
        <p:txBody>
          <a:bodyPr wrap="square">
            <a:spAutoFit/>
          </a:bodyPr>
          <a:lstStyle/>
          <a:p>
            <a:r>
              <a:rPr lang="en-SG" sz="2000" b="1" i="1" u="sng" baseline="30000" dirty="0">
                <a:solidFill>
                  <a:srgbClr val="FFFF00"/>
                </a:solidFill>
                <a:latin typeface="Arial" panose="020B0604020202020204" pitchFamily="34" charset="0"/>
                <a:cs typeface="Arial" panose="020B0604020202020204" pitchFamily="34" charset="0"/>
              </a:rPr>
              <a:t>AD 51 - AD 52</a:t>
            </a:r>
            <a:endParaRPr lang="en-SG" sz="2000" b="1" i="1" u="sng" baseline="30000" dirty="0">
              <a:solidFill>
                <a:schemeClr val="bg1">
                  <a:lumMod val="95000"/>
                </a:schemeClr>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A2D83796-7931-96DC-200F-9C808A663066}"/>
              </a:ext>
            </a:extLst>
          </p:cNvPr>
          <p:cNvSpPr txBox="1"/>
          <p:nvPr/>
        </p:nvSpPr>
        <p:spPr>
          <a:xfrm>
            <a:off x="9376672" y="4094801"/>
            <a:ext cx="1919558" cy="297517"/>
          </a:xfrm>
          <a:prstGeom prst="rect">
            <a:avLst/>
          </a:prstGeom>
          <a:noFill/>
        </p:spPr>
        <p:txBody>
          <a:bodyPr wrap="square">
            <a:spAutoFit/>
          </a:bodyPr>
          <a:lstStyle/>
          <a:p>
            <a:r>
              <a:rPr lang="en-SG" sz="2000" b="1" i="1" u="sng" baseline="30000" dirty="0">
                <a:solidFill>
                  <a:srgbClr val="FFFF00"/>
                </a:solidFill>
                <a:latin typeface="Arial" panose="020B0604020202020204" pitchFamily="34" charset="0"/>
                <a:cs typeface="Arial" panose="020B0604020202020204" pitchFamily="34" charset="0"/>
              </a:rPr>
              <a:t>AD 53 - AD 55</a:t>
            </a:r>
            <a:endParaRPr lang="en-SG" sz="2000" b="1" i="1" u="sng" baseline="3000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8138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5EE2B-AEC4-E244-47BF-CF73542205AC}"/>
            </a:ext>
          </a:extLst>
        </p:cNvPr>
        <p:cNvGrpSpPr/>
        <p:nvPr/>
      </p:nvGrpSpPr>
      <p:grpSpPr>
        <a:xfrm>
          <a:off x="0" y="0"/>
          <a:ext cx="0" cy="0"/>
          <a:chOff x="0" y="0"/>
          <a:chExt cx="0" cy="0"/>
        </a:xfrm>
      </p:grpSpPr>
      <p:pic>
        <p:nvPicPr>
          <p:cNvPr id="17" name="Content Placeholder 19">
            <a:extLst>
              <a:ext uri="{FF2B5EF4-FFF2-40B4-BE49-F238E27FC236}">
                <a16:creationId xmlns:a16="http://schemas.microsoft.com/office/drawing/2014/main" id="{1B19859F-7BC4-17DC-AFAF-5DB53BB984A0}"/>
              </a:ext>
            </a:extLst>
          </p:cNvPr>
          <p:cNvPicPr>
            <a:picLocks noChangeAspect="1"/>
          </p:cNvPicPr>
          <p:nvPr/>
        </p:nvPicPr>
        <p:blipFill>
          <a:blip r:embed="rId3"/>
          <a:stretch>
            <a:fillRect/>
          </a:stretch>
        </p:blipFill>
        <p:spPr>
          <a:xfrm>
            <a:off x="0" y="0"/>
            <a:ext cx="12190878" cy="6858000"/>
          </a:xfrm>
          <a:prstGeom prst="rect">
            <a:avLst/>
          </a:prstGeom>
        </p:spPr>
      </p:pic>
      <p:pic>
        <p:nvPicPr>
          <p:cNvPr id="13" name="Picture 12">
            <a:extLst>
              <a:ext uri="{FF2B5EF4-FFF2-40B4-BE49-F238E27FC236}">
                <a16:creationId xmlns:a16="http://schemas.microsoft.com/office/drawing/2014/main" id="{12F66C78-4607-4E20-E416-27C4F1CEF159}"/>
              </a:ext>
            </a:extLst>
          </p:cNvPr>
          <p:cNvPicPr>
            <a:picLocks noChangeAspect="1"/>
          </p:cNvPicPr>
          <p:nvPr/>
        </p:nvPicPr>
        <p:blipFill>
          <a:blip r:embed="rId4"/>
          <a:stretch>
            <a:fillRect/>
          </a:stretch>
        </p:blipFill>
        <p:spPr>
          <a:xfrm>
            <a:off x="6718995" y="3015099"/>
            <a:ext cx="4773813" cy="3580361"/>
          </a:xfrm>
          <a:prstGeom prst="rect">
            <a:avLst/>
          </a:prstGeom>
        </p:spPr>
      </p:pic>
      <p:sp>
        <p:nvSpPr>
          <p:cNvPr id="2" name="Title 1">
            <a:extLst>
              <a:ext uri="{FF2B5EF4-FFF2-40B4-BE49-F238E27FC236}">
                <a16:creationId xmlns:a16="http://schemas.microsoft.com/office/drawing/2014/main" id="{954548CB-FA8A-9B8B-C70F-16501BEEE8A2}"/>
              </a:ext>
            </a:extLst>
          </p:cNvPr>
          <p:cNvSpPr>
            <a:spLocks noGrp="1"/>
          </p:cNvSpPr>
          <p:nvPr>
            <p:ph type="title"/>
          </p:nvPr>
        </p:nvSpPr>
        <p:spPr>
          <a:xfrm>
            <a:off x="6269429" y="783759"/>
            <a:ext cx="5558117" cy="1827487"/>
          </a:xfrm>
        </p:spPr>
        <p:txBody>
          <a:bodyPr>
            <a:noAutofit/>
          </a:bodyPr>
          <a:lstStyle/>
          <a:p>
            <a:br>
              <a:rPr lang="en-SG" sz="2400" b="1" i="1" baseline="30000" dirty="0">
                <a:solidFill>
                  <a:schemeClr val="bg1">
                    <a:lumMod val="95000"/>
                  </a:schemeClr>
                </a:solidFill>
              </a:rPr>
            </a:br>
            <a:r>
              <a:rPr lang="en-SG" sz="2400" b="1" i="1" baseline="30000" dirty="0">
                <a:solidFill>
                  <a:schemeClr val="bg1">
                    <a:lumMod val="95000"/>
                  </a:schemeClr>
                </a:solidFill>
              </a:rPr>
              <a:t>10 This went on for two years, so that all the Jews and Greeks who lived in the province of Asia heard the word of the Lord.</a:t>
            </a:r>
            <a:br>
              <a:rPr lang="en-SG" sz="2400" b="1" i="1" baseline="30000" dirty="0">
                <a:solidFill>
                  <a:schemeClr val="bg1">
                    <a:lumMod val="95000"/>
                  </a:schemeClr>
                </a:solidFill>
              </a:rPr>
            </a:br>
            <a:r>
              <a:rPr lang="en-SG" sz="2400" b="1" i="1" baseline="30000" dirty="0">
                <a:solidFill>
                  <a:schemeClr val="bg1">
                    <a:lumMod val="95000"/>
                  </a:schemeClr>
                </a:solidFill>
              </a:rPr>
              <a:t>11 God did extraordinary miracles through Paul, 12 so that even handkerchiefs and aprons that had touched him were taken to the sick, and their illnesses were cured and the evil spirits left them. </a:t>
            </a:r>
            <a:br>
              <a:rPr lang="en-SG" sz="2400" b="1" i="1" baseline="30000" dirty="0">
                <a:solidFill>
                  <a:schemeClr val="bg1">
                    <a:lumMod val="95000"/>
                  </a:schemeClr>
                </a:solidFill>
              </a:rPr>
            </a:br>
            <a:r>
              <a:rPr lang="en-SG" sz="2400" b="1" i="1" baseline="30000" dirty="0">
                <a:solidFill>
                  <a:schemeClr val="bg1">
                    <a:lumMod val="95000"/>
                  </a:schemeClr>
                </a:solidFill>
              </a:rPr>
              <a:t>20 In this way the word of the Lord spread widely and grew in power.</a:t>
            </a:r>
            <a:br>
              <a:rPr lang="en-SG" sz="2600" dirty="0">
                <a:solidFill>
                  <a:schemeClr val="bg1">
                    <a:lumMod val="95000"/>
                  </a:schemeClr>
                </a:solidFill>
              </a:rPr>
            </a:br>
            <a:endParaRPr lang="en-SG" sz="2600" dirty="0">
              <a:solidFill>
                <a:schemeClr val="bg1">
                  <a:lumMod val="95000"/>
                </a:schemeClr>
              </a:solidFill>
            </a:endParaRPr>
          </a:p>
        </p:txBody>
      </p:sp>
      <p:sp>
        <p:nvSpPr>
          <p:cNvPr id="4" name="Slide Number Placeholder 3">
            <a:extLst>
              <a:ext uri="{FF2B5EF4-FFF2-40B4-BE49-F238E27FC236}">
                <a16:creationId xmlns:a16="http://schemas.microsoft.com/office/drawing/2014/main" id="{4E8E2310-7BE2-609D-AB55-34A5B2B1B7A4}"/>
              </a:ext>
            </a:extLst>
          </p:cNvPr>
          <p:cNvSpPr>
            <a:spLocks noGrp="1"/>
          </p:cNvSpPr>
          <p:nvPr>
            <p:ph type="sldNum" sz="quarter" idx="12"/>
          </p:nvPr>
        </p:nvSpPr>
        <p:spPr/>
        <p:txBody>
          <a:bodyPr/>
          <a:lstStyle/>
          <a:p>
            <a:endParaRPr lang="en-US" sz="1600" b="1" dirty="0">
              <a:solidFill>
                <a:schemeClr val="bg1"/>
              </a:solidFill>
            </a:endParaRPr>
          </a:p>
        </p:txBody>
      </p:sp>
      <p:sp>
        <p:nvSpPr>
          <p:cNvPr id="6" name="TextBox 5">
            <a:extLst>
              <a:ext uri="{FF2B5EF4-FFF2-40B4-BE49-F238E27FC236}">
                <a16:creationId xmlns:a16="http://schemas.microsoft.com/office/drawing/2014/main" id="{6FC69619-DACD-06C3-2777-055DDDE87B72}"/>
              </a:ext>
            </a:extLst>
          </p:cNvPr>
          <p:cNvSpPr txBox="1"/>
          <p:nvPr/>
        </p:nvSpPr>
        <p:spPr>
          <a:xfrm>
            <a:off x="267223" y="139578"/>
            <a:ext cx="5558117" cy="6145272"/>
          </a:xfrm>
          <a:prstGeom prst="rect">
            <a:avLst/>
          </a:prstGeom>
          <a:noFill/>
        </p:spPr>
        <p:txBody>
          <a:bodyPr wrap="square">
            <a:spAutoFit/>
          </a:bodyPr>
          <a:lstStyle/>
          <a:p>
            <a:br>
              <a:rPr lang="en-SG" sz="2400" b="1" i="1" baseline="30000" dirty="0">
                <a:solidFill>
                  <a:schemeClr val="bg1">
                    <a:lumMod val="95000"/>
                  </a:schemeClr>
                </a:solidFill>
                <a:latin typeface="Arial" panose="020B0604020202020204" pitchFamily="34" charset="0"/>
                <a:cs typeface="Arial" panose="020B0604020202020204" pitchFamily="34" charset="0"/>
              </a:rPr>
            </a:br>
            <a:r>
              <a:rPr lang="en-SG" sz="2400" b="1" i="1" baseline="30000" dirty="0">
                <a:solidFill>
                  <a:srgbClr val="FFFF00"/>
                </a:solidFill>
                <a:latin typeface="Arial" panose="020B0604020202020204" pitchFamily="34" charset="0"/>
                <a:ea typeface="Times New Roman" panose="02020603050405020304" pitchFamily="18" charset="0"/>
                <a:cs typeface="Arial" panose="020B0604020202020204" pitchFamily="34" charset="0"/>
              </a:rPr>
              <a:t>Acts 18</a:t>
            </a:r>
          </a:p>
          <a:p>
            <a:pPr>
              <a:buNone/>
            </a:pPr>
            <a:r>
              <a:rPr lang="en-SG" sz="2400" b="1" i="1" baseline="30000" dirty="0">
                <a:solidFill>
                  <a:schemeClr val="bg1">
                    <a:lumMod val="95000"/>
                  </a:schemeClr>
                </a:solidFill>
                <a:latin typeface="Arial" panose="020B0604020202020204" pitchFamily="34" charset="0"/>
                <a:ea typeface="Times New Roman" panose="02020603050405020304" pitchFamily="18" charset="0"/>
                <a:cs typeface="Arial" panose="020B0604020202020204" pitchFamily="34" charset="0"/>
              </a:rPr>
              <a:t>23 After spending some time in Antioch, Paul set out from there and travelled from place to place throughout the region of Galatia and Phrygia, strengthening all the disciples.</a:t>
            </a:r>
            <a:br>
              <a:rPr lang="en-SG" sz="2400" b="1" i="1" baseline="30000" dirty="0">
                <a:solidFill>
                  <a:schemeClr val="bg1">
                    <a:lumMod val="95000"/>
                  </a:schemeClr>
                </a:solidFill>
                <a:latin typeface="Arial" panose="020B0604020202020204" pitchFamily="34" charset="0"/>
                <a:ea typeface="Times New Roman" panose="02020603050405020304" pitchFamily="18" charset="0"/>
                <a:cs typeface="Arial" panose="020B0604020202020204" pitchFamily="34" charset="0"/>
              </a:rPr>
            </a:br>
            <a:br>
              <a:rPr lang="en-SG" sz="2400" b="1" i="1" baseline="30000" dirty="0">
                <a:solidFill>
                  <a:schemeClr val="bg1">
                    <a:lumMod val="95000"/>
                  </a:schemeClr>
                </a:solidFill>
                <a:latin typeface="Arial" panose="020B0604020202020204" pitchFamily="34" charset="0"/>
                <a:ea typeface="Times New Roman" panose="02020603050405020304" pitchFamily="18" charset="0"/>
                <a:cs typeface="Arial" panose="020B0604020202020204" pitchFamily="34" charset="0"/>
              </a:rPr>
            </a:br>
            <a:r>
              <a:rPr lang="en-SG" sz="2400" b="1" i="1" baseline="30000" dirty="0">
                <a:solidFill>
                  <a:srgbClr val="FFFF00"/>
                </a:solidFill>
                <a:latin typeface="Arial" panose="020B0604020202020204" pitchFamily="34" charset="0"/>
                <a:ea typeface="Times New Roman" panose="02020603050405020304" pitchFamily="18" charset="0"/>
                <a:cs typeface="Arial" panose="020B0604020202020204" pitchFamily="34" charset="0"/>
              </a:rPr>
              <a:t>Acts 19</a:t>
            </a:r>
            <a:br>
              <a:rPr lang="en-SG" sz="2400" b="1" i="1" baseline="30000" dirty="0">
                <a:solidFill>
                  <a:schemeClr val="bg1">
                    <a:lumMod val="95000"/>
                  </a:schemeClr>
                </a:solidFill>
                <a:latin typeface="Arial" panose="020B0604020202020204" pitchFamily="34" charset="0"/>
                <a:ea typeface="Times New Roman" panose="02020603050405020304" pitchFamily="18" charset="0"/>
                <a:cs typeface="Arial" panose="020B0604020202020204" pitchFamily="34" charset="0"/>
              </a:rPr>
            </a:br>
            <a:r>
              <a:rPr lang="en-SG" sz="2400" b="1" i="1" baseline="30000" dirty="0">
                <a:solidFill>
                  <a:schemeClr val="bg1">
                    <a:lumMod val="95000"/>
                  </a:schemeClr>
                </a:solidFill>
                <a:latin typeface="Arial" panose="020B0604020202020204" pitchFamily="34" charset="0"/>
                <a:ea typeface="Times New Roman" panose="02020603050405020304" pitchFamily="18" charset="0"/>
                <a:cs typeface="Arial" panose="020B0604020202020204" pitchFamily="34" charset="0"/>
              </a:rPr>
              <a:t>1… Paul took the road through the interior and arrived at Ephesus. There he found some disciples </a:t>
            </a:r>
          </a:p>
          <a:p>
            <a:r>
              <a:rPr lang="en-SG" sz="2400" b="1" i="1" baseline="30000" dirty="0">
                <a:solidFill>
                  <a:schemeClr val="bg1">
                    <a:lumMod val="95000"/>
                  </a:schemeClr>
                </a:solidFill>
                <a:latin typeface="Arial" panose="020B0604020202020204" pitchFamily="34" charset="0"/>
                <a:ea typeface="Times New Roman" panose="02020603050405020304" pitchFamily="18" charset="0"/>
                <a:cs typeface="Arial" panose="020B0604020202020204" pitchFamily="34" charset="0"/>
              </a:rPr>
              <a:t>2 and asked them, “Did you receive the Holy Spirit when you believed?” They answered, “No, we have not even heard that there is a Holy Spirit.” </a:t>
            </a:r>
            <a:endParaRPr lang="en-SG" sz="2400" b="1" i="1" baseline="30000" dirty="0">
              <a:solidFill>
                <a:schemeClr val="bg1">
                  <a:lumMod val="95000"/>
                </a:schemeClr>
              </a:solidFill>
              <a:latin typeface="Arial" panose="020B0604020202020204" pitchFamily="34" charset="0"/>
              <a:cs typeface="Arial" panose="020B0604020202020204" pitchFamily="34" charset="0"/>
            </a:endParaRPr>
          </a:p>
          <a:p>
            <a:r>
              <a:rPr lang="en-SG" sz="2400" b="1" i="1" baseline="30000" dirty="0">
                <a:solidFill>
                  <a:schemeClr val="bg1">
                    <a:lumMod val="95000"/>
                  </a:schemeClr>
                </a:solidFill>
                <a:latin typeface="Arial" panose="020B0604020202020204" pitchFamily="34" charset="0"/>
                <a:cs typeface="Arial" panose="020B0604020202020204" pitchFamily="34" charset="0"/>
              </a:rPr>
              <a:t>6 When Paul placed his hands on them, the Holy Spirit came on them, and they spoke in tongues and prophesied. 7 There were about twelve men in all. </a:t>
            </a:r>
          </a:p>
          <a:p>
            <a:r>
              <a:rPr lang="en-SG" sz="2400" b="1" i="1" baseline="30000" dirty="0">
                <a:solidFill>
                  <a:schemeClr val="bg1">
                    <a:lumMod val="95000"/>
                  </a:schemeClr>
                </a:solidFill>
                <a:latin typeface="Arial" panose="020B0604020202020204" pitchFamily="34" charset="0"/>
                <a:cs typeface="Arial" panose="020B0604020202020204" pitchFamily="34" charset="0"/>
              </a:rPr>
              <a:t>8 Paul entered the synagogue and spoke boldly there for three months, arguing persuasively about the kingdom of God. 9 But some of them became obstinate; they refused to believe and publicly maligned the Way. So Paul left them. He took the disciples with him and had discussions daily in the lecture hall of Tyrannus. </a:t>
            </a:r>
            <a:endParaRPr lang="en-SG" sz="2400" dirty="0">
              <a:solidFill>
                <a:schemeClr val="bg1">
                  <a:lumMod val="95000"/>
                </a:schemeClr>
              </a:solidFill>
              <a:latin typeface="Arial" panose="020B0604020202020204" pitchFamily="34" charset="0"/>
              <a:cs typeface="Arial" panose="020B0604020202020204" pitchFamily="34" charset="0"/>
            </a:endParaRPr>
          </a:p>
          <a:p>
            <a:endParaRPr lang="en-SG" sz="2600" b="1" i="1" baseline="30000" dirty="0">
              <a:solidFill>
                <a:schemeClr val="bg1">
                  <a:lumMod val="95000"/>
                </a:schemeClr>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0FD1CD35-BA22-2764-1BD8-7406A3C87991}"/>
              </a:ext>
            </a:extLst>
          </p:cNvPr>
          <p:cNvSpPr/>
          <p:nvPr/>
        </p:nvSpPr>
        <p:spPr>
          <a:xfrm>
            <a:off x="226467" y="281208"/>
            <a:ext cx="5696105" cy="6075142"/>
          </a:xfrm>
          <a:prstGeom prst="roundRect">
            <a:avLst>
              <a:gd name="adj" fmla="val 5207"/>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4" name="Rectangle: Rounded Corners 13">
            <a:extLst>
              <a:ext uri="{FF2B5EF4-FFF2-40B4-BE49-F238E27FC236}">
                <a16:creationId xmlns:a16="http://schemas.microsoft.com/office/drawing/2014/main" id="{09FE00EE-5716-3406-B1A8-46E7FC88D945}"/>
              </a:ext>
            </a:extLst>
          </p:cNvPr>
          <p:cNvSpPr/>
          <p:nvPr/>
        </p:nvSpPr>
        <p:spPr>
          <a:xfrm>
            <a:off x="6131441" y="262540"/>
            <a:ext cx="5696105" cy="2507553"/>
          </a:xfrm>
          <a:prstGeom prst="roundRect">
            <a:avLst>
              <a:gd name="adj" fmla="val 5207"/>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6" name="Rectangle: Rounded Corners 15">
            <a:extLst>
              <a:ext uri="{FF2B5EF4-FFF2-40B4-BE49-F238E27FC236}">
                <a16:creationId xmlns:a16="http://schemas.microsoft.com/office/drawing/2014/main" id="{A497D181-B00E-E983-8701-24ADCF1F8885}"/>
              </a:ext>
            </a:extLst>
          </p:cNvPr>
          <p:cNvSpPr/>
          <p:nvPr/>
        </p:nvSpPr>
        <p:spPr>
          <a:xfrm>
            <a:off x="6189795" y="2871262"/>
            <a:ext cx="5740598" cy="3850213"/>
          </a:xfrm>
          <a:prstGeom prst="roundRect">
            <a:avLst>
              <a:gd name="adj" fmla="val 5207"/>
            </a:avLst>
          </a:prstGeom>
          <a:noFill/>
          <a:ln w="57150">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8" name="Arrow: Curved Down 7">
            <a:extLst>
              <a:ext uri="{FF2B5EF4-FFF2-40B4-BE49-F238E27FC236}">
                <a16:creationId xmlns:a16="http://schemas.microsoft.com/office/drawing/2014/main" id="{1BCC0A16-50C1-04BA-396B-6B60B229148B}"/>
              </a:ext>
            </a:extLst>
          </p:cNvPr>
          <p:cNvSpPr/>
          <p:nvPr/>
        </p:nvSpPr>
        <p:spPr>
          <a:xfrm rot="19678346" flipH="1">
            <a:off x="8567010" y="3262704"/>
            <a:ext cx="1680578" cy="379796"/>
          </a:xfrm>
          <a:prstGeom prst="curvedDownArrow">
            <a:avLst>
              <a:gd name="adj1" fmla="val 26303"/>
              <a:gd name="adj2" fmla="val 71935"/>
              <a:gd name="adj3" fmla="val 29966"/>
            </a:avLst>
          </a:prstGeom>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7" name="TextBox 6">
            <a:extLst>
              <a:ext uri="{FF2B5EF4-FFF2-40B4-BE49-F238E27FC236}">
                <a16:creationId xmlns:a16="http://schemas.microsoft.com/office/drawing/2014/main" id="{C32DA81C-B467-210A-5786-A8B1589DEAE7}"/>
              </a:ext>
            </a:extLst>
          </p:cNvPr>
          <p:cNvSpPr txBox="1"/>
          <p:nvPr/>
        </p:nvSpPr>
        <p:spPr>
          <a:xfrm>
            <a:off x="11248520" y="6219825"/>
            <a:ext cx="488576" cy="338554"/>
          </a:xfrm>
          <a:prstGeom prst="rect">
            <a:avLst/>
          </a:prstGeom>
          <a:noFill/>
        </p:spPr>
        <p:txBody>
          <a:bodyPr wrap="square">
            <a:spAutoFit/>
          </a:bodyPr>
          <a:lstStyle/>
          <a:p>
            <a:fld id="{C1779E81-1799-C342-A55B-A3370366CC56}" type="slidenum">
              <a:rPr lang="en-US" sz="1600" b="1" smtClean="0">
                <a:solidFill>
                  <a:schemeClr val="bg1"/>
                </a:solidFill>
              </a:rPr>
              <a:pPr/>
              <a:t>8</a:t>
            </a:fld>
            <a:endParaRPr lang="en-US" sz="1600" b="1" dirty="0">
              <a:solidFill>
                <a:schemeClr val="bg1"/>
              </a:solidFill>
            </a:endParaRPr>
          </a:p>
        </p:txBody>
      </p:sp>
      <p:sp>
        <p:nvSpPr>
          <p:cNvPr id="15" name="Arrow: Curved Down 14">
            <a:extLst>
              <a:ext uri="{FF2B5EF4-FFF2-40B4-BE49-F238E27FC236}">
                <a16:creationId xmlns:a16="http://schemas.microsoft.com/office/drawing/2014/main" id="{EC040C34-513D-0F38-C26E-4326309368C4}"/>
              </a:ext>
            </a:extLst>
          </p:cNvPr>
          <p:cNvSpPr/>
          <p:nvPr/>
        </p:nvSpPr>
        <p:spPr>
          <a:xfrm rot="15394425">
            <a:off x="9604542" y="3747205"/>
            <a:ext cx="1255363" cy="500291"/>
          </a:xfrm>
          <a:prstGeom prst="curvedDownArrow">
            <a:avLst/>
          </a:prstGeom>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
        <p:nvSpPr>
          <p:cNvPr id="20" name="Arrow: Curved Down 19">
            <a:extLst>
              <a:ext uri="{FF2B5EF4-FFF2-40B4-BE49-F238E27FC236}">
                <a16:creationId xmlns:a16="http://schemas.microsoft.com/office/drawing/2014/main" id="{F06DBA52-9614-865E-8583-AD4CFCDDDD41}"/>
              </a:ext>
            </a:extLst>
          </p:cNvPr>
          <p:cNvSpPr/>
          <p:nvPr/>
        </p:nvSpPr>
        <p:spPr>
          <a:xfrm rot="10800000" flipV="1">
            <a:off x="8074975" y="3771900"/>
            <a:ext cx="718946" cy="253208"/>
          </a:xfrm>
          <a:prstGeom prst="curvedDownArrow">
            <a:avLst>
              <a:gd name="adj1" fmla="val 25000"/>
              <a:gd name="adj2" fmla="val 50000"/>
              <a:gd name="adj3" fmla="val 28760"/>
            </a:avLst>
          </a:prstGeom>
          <a:ln w="381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tx1"/>
              </a:solidFill>
            </a:endParaRPr>
          </a:p>
        </p:txBody>
      </p:sp>
    </p:spTree>
    <p:extLst>
      <p:ext uri="{BB962C8B-B14F-4D97-AF65-F5344CB8AC3E}">
        <p14:creationId xmlns:p14="http://schemas.microsoft.com/office/powerpoint/2010/main" val="299408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ED5F5-DE93-7982-95FB-349FC6B81E4E}"/>
            </a:ext>
          </a:extLst>
        </p:cNvPr>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133DEA36-7400-DFA5-FC97-375FEB41B98A}"/>
              </a:ext>
            </a:extLst>
          </p:cNvPr>
          <p:cNvPicPr>
            <a:picLocks noChangeAspect="1"/>
          </p:cNvPicPr>
          <p:nvPr/>
        </p:nvPicPr>
        <p:blipFill>
          <a:blip r:embed="rId2"/>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1CD73CD3-2346-1CB0-2001-388433F88DAF}"/>
              </a:ext>
            </a:extLst>
          </p:cNvPr>
          <p:cNvSpPr>
            <a:spLocks noGrp="1"/>
          </p:cNvSpPr>
          <p:nvPr>
            <p:ph type="sldNum" sz="quarter" idx="12"/>
          </p:nvPr>
        </p:nvSpPr>
        <p:spPr>
          <a:xfrm>
            <a:off x="9194880" y="6332375"/>
            <a:ext cx="2743200" cy="365125"/>
          </a:xfrm>
        </p:spPr>
        <p:txBody>
          <a:bodyPr/>
          <a:lstStyle/>
          <a:p>
            <a:fld id="{C1779E81-1799-C342-A55B-A3370366CC56}" type="slidenum">
              <a:rPr lang="en-US" sz="1400" b="1" smtClean="0">
                <a:solidFill>
                  <a:schemeClr val="accent2">
                    <a:lumMod val="75000"/>
                  </a:schemeClr>
                </a:solidFill>
              </a:rPr>
              <a:t>9</a:t>
            </a:fld>
            <a:endParaRPr lang="en-US" sz="1400" b="1" dirty="0">
              <a:solidFill>
                <a:schemeClr val="accent2">
                  <a:lumMod val="75000"/>
                </a:schemeClr>
              </a:solidFill>
            </a:endParaRPr>
          </a:p>
        </p:txBody>
      </p:sp>
      <p:sp>
        <p:nvSpPr>
          <p:cNvPr id="11" name="Rectangle: Rounded Corners 10">
            <a:extLst>
              <a:ext uri="{FF2B5EF4-FFF2-40B4-BE49-F238E27FC236}">
                <a16:creationId xmlns:a16="http://schemas.microsoft.com/office/drawing/2014/main" id="{B7257BAA-B6CF-2237-A062-A29992835541}"/>
              </a:ext>
            </a:extLst>
          </p:cNvPr>
          <p:cNvSpPr/>
          <p:nvPr/>
        </p:nvSpPr>
        <p:spPr>
          <a:xfrm>
            <a:off x="319593" y="1829190"/>
            <a:ext cx="6414248" cy="2745629"/>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3" name="Rectangle: Rounded Corners 12">
            <a:extLst>
              <a:ext uri="{FF2B5EF4-FFF2-40B4-BE49-F238E27FC236}">
                <a16:creationId xmlns:a16="http://schemas.microsoft.com/office/drawing/2014/main" id="{CA99C471-4B2F-55A6-D0AD-3A81DFFD7FD4}"/>
              </a:ext>
            </a:extLst>
          </p:cNvPr>
          <p:cNvSpPr/>
          <p:nvPr/>
        </p:nvSpPr>
        <p:spPr>
          <a:xfrm>
            <a:off x="6978128" y="1857486"/>
            <a:ext cx="4959952" cy="2717333"/>
          </a:xfrm>
          <a:prstGeom prst="roundRect">
            <a:avLst/>
          </a:prstGeom>
          <a:noFill/>
          <a:ln w="57150">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TextBox 5">
            <a:extLst>
              <a:ext uri="{FF2B5EF4-FFF2-40B4-BE49-F238E27FC236}">
                <a16:creationId xmlns:a16="http://schemas.microsoft.com/office/drawing/2014/main" id="{C70B7FD8-85A5-EA17-8128-3DCFE17B9B3A}"/>
              </a:ext>
            </a:extLst>
          </p:cNvPr>
          <p:cNvSpPr txBox="1"/>
          <p:nvPr/>
        </p:nvSpPr>
        <p:spPr>
          <a:xfrm>
            <a:off x="681835" y="1925459"/>
            <a:ext cx="6167718" cy="2677656"/>
          </a:xfrm>
          <a:prstGeom prst="rect">
            <a:avLst/>
          </a:prstGeom>
          <a:noFill/>
        </p:spPr>
        <p:txBody>
          <a:bodyPr wrap="square">
            <a:spAutoFit/>
          </a:bodyPr>
          <a:lstStyle/>
          <a:p>
            <a:pPr marL="0" indent="0">
              <a:buNone/>
            </a:pPr>
            <a:r>
              <a:rPr lang="en-US" sz="2400" b="1" dirty="0"/>
              <a:t>(iii) PEOPLE IN IDOLATRY   </a:t>
            </a:r>
            <a:r>
              <a:rPr lang="en-US" sz="2400" dirty="0"/>
              <a:t>Acts 19:11-20 </a:t>
            </a:r>
            <a:endParaRPr lang="en-SG" sz="2400" dirty="0"/>
          </a:p>
          <a:p>
            <a:r>
              <a:rPr lang="en-US" sz="2400" b="1" dirty="0"/>
              <a:t>Ephesus: </a:t>
            </a:r>
            <a:r>
              <a:rPr lang="en-US" sz="2400" dirty="0"/>
              <a:t>magic &amp; Artemis worship</a:t>
            </a:r>
            <a:endParaRPr lang="en-SG" sz="2400" dirty="0"/>
          </a:p>
          <a:p>
            <a:r>
              <a:rPr lang="en-US" sz="2400" dirty="0"/>
              <a:t>“God did extraordinary miracles through Paul”   Acts 19:11</a:t>
            </a:r>
            <a:endParaRPr lang="en-SG" sz="2400" dirty="0"/>
          </a:p>
          <a:p>
            <a:r>
              <a:rPr lang="en-US" sz="2400" dirty="0"/>
              <a:t>Scrolls burned: 50,000 drachmas  Acts 19:19</a:t>
            </a:r>
            <a:endParaRPr lang="en-SG" sz="2400" dirty="0"/>
          </a:p>
          <a:p>
            <a:r>
              <a:rPr lang="en-US" sz="2400" dirty="0"/>
              <a:t>Riot when idol trade threatened  Acts 19:23-27</a:t>
            </a:r>
            <a:endParaRPr lang="en-SG" sz="2400" dirty="0"/>
          </a:p>
        </p:txBody>
      </p:sp>
      <p:sp>
        <p:nvSpPr>
          <p:cNvPr id="8" name="TextBox 7">
            <a:extLst>
              <a:ext uri="{FF2B5EF4-FFF2-40B4-BE49-F238E27FC236}">
                <a16:creationId xmlns:a16="http://schemas.microsoft.com/office/drawing/2014/main" id="{AE2EAAD8-64B0-39AB-6D4F-894A1B45DDC8}"/>
              </a:ext>
            </a:extLst>
          </p:cNvPr>
          <p:cNvSpPr txBox="1"/>
          <p:nvPr/>
        </p:nvSpPr>
        <p:spPr>
          <a:xfrm>
            <a:off x="7281394" y="1940119"/>
            <a:ext cx="5157772" cy="2308324"/>
          </a:xfrm>
          <a:prstGeom prst="rect">
            <a:avLst/>
          </a:prstGeom>
          <a:noFill/>
        </p:spPr>
        <p:txBody>
          <a:bodyPr wrap="square">
            <a:spAutoFit/>
          </a:bodyPr>
          <a:lstStyle/>
          <a:p>
            <a:r>
              <a:rPr lang="en-US" sz="2400" b="1" dirty="0"/>
              <a:t>Lessons: </a:t>
            </a:r>
            <a:br>
              <a:rPr lang="en-US" sz="2400" dirty="0"/>
            </a:br>
            <a:r>
              <a:rPr lang="en-US" sz="2400" dirty="0"/>
              <a:t>- Where the gospel goes, idols fall</a:t>
            </a:r>
            <a:br>
              <a:rPr lang="en-US" sz="2400" dirty="0"/>
            </a:br>
            <a:r>
              <a:rPr lang="en-US" sz="2400" dirty="0"/>
              <a:t>- Depend on Word + Spirit’s power</a:t>
            </a:r>
            <a:br>
              <a:rPr lang="en-US" sz="2400" dirty="0"/>
            </a:br>
            <a:r>
              <a:rPr lang="en-US" sz="2400" dirty="0"/>
              <a:t>- Paul prayed, and God moved.</a:t>
            </a:r>
            <a:br>
              <a:rPr lang="en-US" sz="2400" dirty="0"/>
            </a:br>
            <a:r>
              <a:rPr lang="en-US" sz="2400" dirty="0"/>
              <a:t>- Call for repentance that costs something</a:t>
            </a:r>
            <a:endParaRPr lang="en-SG" sz="2400" dirty="0"/>
          </a:p>
        </p:txBody>
      </p:sp>
    </p:spTree>
    <p:extLst>
      <p:ext uri="{BB962C8B-B14F-4D97-AF65-F5344CB8AC3E}">
        <p14:creationId xmlns:p14="http://schemas.microsoft.com/office/powerpoint/2010/main" val="2869059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4152</TotalTime>
  <Words>1542</Words>
  <Application>Microsoft Office PowerPoint</Application>
  <PresentationFormat>Widescreen</PresentationFormat>
  <Paragraphs>117</Paragraphs>
  <Slides>17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Arial</vt:lpstr>
      <vt:lpstr>Calibri</vt:lpstr>
      <vt:lpstr>Times New Roman</vt:lpstr>
      <vt:lpstr>Wingdings</vt:lpstr>
      <vt:lpstr>Office Theme</vt:lpstr>
      <vt:lpstr>PowerPoint Presentation</vt:lpstr>
      <vt:lpstr>18:1-28</vt:lpstr>
      <vt:lpstr> 18 Paul stayed on in Corinth for some time. Then he left the brothers and sisters and sailed for Syria, accompanied by Priscilla and Aquila… 19 They arrived at Ephesus, where Paul left Priscilla and Aquila. He himself went into the synagogue and reasoned with the Jews.  21-22 … Then he set sail from Ephesus. When he landed at Caesarea, he went up to Jerusalem and greeted the church and then went down to Antioch. </vt:lpstr>
      <vt:lpstr>1.  THE HOLY SPIRIT STRENGTHENS US FOR FAITHFUL WITNESS</vt:lpstr>
      <vt:lpstr>PowerPoint Presentation</vt:lpstr>
      <vt:lpstr>PowerPoint Presentation</vt:lpstr>
      <vt:lpstr>Acts 18 23 After spending some time in Antioch, Paul set out from there and travelled from place to place throughout the region of Galatia and Phrygia, strengthening all the disciples.  Acts 19 1… Paul took the road through the interior and arrived at Ephesus. There he found some disciples   </vt:lpstr>
      <vt:lpstr> 10 This went on for two years, so that all the Jews and Greeks who lived in the province of Asia heard the word of the Lord. 11 God did extraordinary miracles through Paul, 12 so that even handkerchiefs and aprons that had touched him were taken to the sick, and their illnesses were cured and the evil spirits left them.  20 In this way the word of the Lord spread widely and grew in power. </vt:lpstr>
      <vt:lpstr>PowerPoint Presentation</vt:lpstr>
      <vt:lpstr>2. THE HOLY SPIRIT EXPANDS THE CHURCH THROUGH DISCIPLE-MAKING </vt:lpstr>
      <vt:lpstr>2. THE HOLY SPIRIT EXPANDS THE CHURCH THROUGH DISCIPLE-MAKING </vt:lpstr>
      <vt:lpstr>PowerPoint Presentation</vt:lpstr>
      <vt:lpstr>PowerPoint Presentation</vt:lpstr>
      <vt:lpstr>3 STRATEGIES TO KEEP PREACHING. Acts 18-19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Koh</dc:creator>
  <cp:lastModifiedBy>Jackie Cheng</cp:lastModifiedBy>
  <cp:revision>9</cp:revision>
  <cp:lastPrinted>2026-08-15T03:01:14Z</cp:lastPrinted>
  <dcterms:created xsi:type="dcterms:W3CDTF">2025-06-28T09:09:23Z</dcterms:created>
  <dcterms:modified xsi:type="dcterms:W3CDTF">2026-08-15T08:03:39Z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6082014-eb2e-440a-a34c-c423fc05fdb6_Enabled">
    <vt:lpwstr>true</vt:lpwstr>
  </property>
  <property fmtid="{D5CDD505-2E9C-101B-9397-08002B2CF9AE}" pid="3" name="MSIP_Label_06082014-eb2e-440a-a34c-c423fc05fdb6_SetDate">
    <vt:lpwstr>2025-08-02T14:52:56Z</vt:lpwstr>
  </property>
  <property fmtid="{D5CDD505-2E9C-101B-9397-08002B2CF9AE}" pid="4" name="MSIP_Label_06082014-eb2e-440a-a34c-c423fc05fdb6_Method">
    <vt:lpwstr>Standard</vt:lpwstr>
  </property>
  <property fmtid="{D5CDD505-2E9C-101B-9397-08002B2CF9AE}" pid="5" name="MSIP_Label_06082014-eb2e-440a-a34c-c423fc05fdb6_Name">
    <vt:lpwstr>Internal Only</vt:lpwstr>
  </property>
  <property fmtid="{D5CDD505-2E9C-101B-9397-08002B2CF9AE}" pid="6" name="MSIP_Label_06082014-eb2e-440a-a34c-c423fc05fdb6_SiteId">
    <vt:lpwstr>c648fe9a-244d-49b5-a052-6e961eb048b8</vt:lpwstr>
  </property>
  <property fmtid="{D5CDD505-2E9C-101B-9397-08002B2CF9AE}" pid="7" name="MSIP_Label_06082014-eb2e-440a-a34c-c423fc05fdb6_ActionId">
    <vt:lpwstr>d9e159a4-af0d-40fe-8f66-6068b0e5f062</vt:lpwstr>
  </property>
  <property fmtid="{D5CDD505-2E9C-101B-9397-08002B2CF9AE}" pid="8" name="MSIP_Label_06082014-eb2e-440a-a34c-c423fc05fdb6_ContentBits">
    <vt:lpwstr>2</vt:lpwstr>
  </property>
  <property fmtid="{D5CDD505-2E9C-101B-9397-08002B2CF9AE}" pid="9" name="MSIP_Label_06082014-eb2e-440a-a34c-c423fc05fdb6_Tag">
    <vt:lpwstr>10, 3, 0, 1</vt:lpwstr>
  </property>
  <property fmtid="{D5CDD505-2E9C-101B-9397-08002B2CF9AE}" pid="10" name="ClassificationContentMarkingFooterLocations">
    <vt:lpwstr>Office Theme:8</vt:lpwstr>
  </property>
  <property fmtid="{D5CDD505-2E9C-101B-9397-08002B2CF9AE}" pid="11" name="ClassificationContentMarkingFooterText">
    <vt:lpwstr>Co-Confidential / Internal Only</vt:lpwstr>
  </property>
</Properties>
</file>