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49"/>
  </p:normalViewPr>
  <p:slideViewPr>
    <p:cSldViewPr snapToGrid="0">
      <p:cViewPr varScale="1">
        <p:scale>
          <a:sx n="111" d="100"/>
          <a:sy n="111" d="100"/>
        </p:scale>
        <p:origin x="172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62092-31DC-656F-8BAB-B235C7069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72B593-3611-84C1-50B4-7F4036178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28633-E356-BD05-CB4B-FB1C78633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8F0B-CAE2-B147-9D98-C5954F09587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E819A-9F1A-6674-DE1F-8E8774F81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663CA-554F-5251-BCEC-B5D1DB1A9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D042-9736-C64C-A626-E0F7FF2BD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84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D4DFB-58A8-19CA-4AB4-25F05E6D2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4E2AFF-0011-FEB5-FC32-5E596412E8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97219-04C4-37AE-C9D8-0BEEF9805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8F0B-CAE2-B147-9D98-C5954F09587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471A8-C74B-E698-3066-E7F4B8393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D634A-F7AD-15D9-D072-1308DBF42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D042-9736-C64C-A626-E0F7FF2BD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393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F24F23-78FA-4EFF-FA14-74AAD2A215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9B1924-D6E4-116B-E3AE-60E60D523E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582F54-7E23-3A18-81D9-58FFB44DE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8F0B-CAE2-B147-9D98-C5954F09587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32292-8DA6-3885-1051-172F3209E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3F2EB-01C9-E986-5309-84D85D9F0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D042-9736-C64C-A626-E0F7FF2BD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579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F4511-AE02-B794-B44C-61B3BE453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8DBF1-97E6-0D3A-8F74-178E4D5E5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3DF88-090C-7293-EEBC-12A890015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8F0B-CAE2-B147-9D98-C5954F09587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92CDD-80E5-7403-F353-FE40B4DBE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F804A-8D5F-3219-A841-CA16FB834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D042-9736-C64C-A626-E0F7FF2BD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514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35FD2-C9D0-D531-F728-943FC012E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A55B8-E496-02C0-FFD5-9FB70692E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B9161-90E0-671C-96D3-856240CA1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8F0B-CAE2-B147-9D98-C5954F09587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BD99C0-FEDB-E315-F2D9-AD00BF491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25F2E-0C59-FA77-0675-3046C2B4C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D042-9736-C64C-A626-E0F7FF2BD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207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F2118-F993-74FC-E9E3-61E7B14E7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5480F-4077-38FF-574F-9A77E1A6EF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73F77C-BFF0-A40A-EA71-57EA66D6D3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5EA7C4-85E1-C154-4EAE-940EC1283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8F0B-CAE2-B147-9D98-C5954F09587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05B1C7-2B10-9D49-3176-DA358EC36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FF1D3-4B89-6273-646A-F303AA962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D042-9736-C64C-A626-E0F7FF2BD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311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48B3F-7929-7ED2-9E97-A4740A9EB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E8898C-5511-5D3B-F813-05178CE9C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7D5889-E0A1-155C-4D1A-40E69F256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259B88-7017-0C87-0FEA-10F051DC58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DABB8C-5DCF-871B-F6E4-4126E6184E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EDC151-D023-FDAB-C0D0-E15FC3AC1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8F0B-CAE2-B147-9D98-C5954F09587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C1C3A2-B4C9-2B57-E154-A77023EFF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D68952-BC17-9241-A1B4-73646EDE7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D042-9736-C64C-A626-E0F7FF2BD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579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7C3D1-5BB1-E66A-9B09-2D95B7ABD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E9D59A-5549-3450-D1D2-790C36627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8F0B-CAE2-B147-9D98-C5954F09587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95853B-159A-AA85-92F6-C35D32307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C7BF11-693F-FD7B-BF85-AF96014F7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D042-9736-C64C-A626-E0F7FF2BD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3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628823-004F-8B9C-DD72-821F5630D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8F0B-CAE2-B147-9D98-C5954F09587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7DA7D-C580-F6AB-470E-28E406F29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25BEB-579F-B012-CC37-D1A6E44C1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D042-9736-C64C-A626-E0F7FF2BD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72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FEE08-881C-24E3-B987-F6501A72B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2121A-8391-4D09-A51C-2787DF08C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565762-BA5F-21D1-45FD-BE0A1F6B6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0FD012-D0D1-6AD2-A354-D2930779E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8F0B-CAE2-B147-9D98-C5954F09587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95CF55-61B4-8922-14AE-1740FF5B3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9F171A-E599-429F-CE48-0CABED9AE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D042-9736-C64C-A626-E0F7FF2BD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38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AAA6E-EB91-1B7D-FDB9-F13850B1A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139D7D-2024-271A-8C7F-CDDE36C0DF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8972CD-87BC-7A3E-5A87-FEFC9F2EB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72B752-D82D-3160-30A4-56AAF97A4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28F0B-CAE2-B147-9D98-C5954F09587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EE8DD-04FE-7E0D-98D8-93ED12C9D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F2FCF2-7649-1022-C326-E63972C9F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8D042-9736-C64C-A626-E0F7FF2BD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982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4261B5-AB0D-2C9C-B746-EF1B091A2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4C0F0-8F4C-8938-2041-64DE2EE69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0B4C0-CABF-9802-0E08-5148B70225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D28F0B-CAE2-B147-9D98-C5954F09587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0D4D20-0645-D6A4-ACA3-91FD6ECA72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69E6D-A690-1114-4C8C-2DFA9BF206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48D042-9736-C64C-A626-E0F7FF2BD82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44D1F5-DB60-7568-142A-D36578302BA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258562" y="6642100"/>
            <a:ext cx="17002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SG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Co-Confidential / Internal Only</a:t>
            </a:r>
          </a:p>
        </p:txBody>
      </p:sp>
    </p:spTree>
    <p:extLst>
      <p:ext uri="{BB962C8B-B14F-4D97-AF65-F5344CB8AC3E}">
        <p14:creationId xmlns:p14="http://schemas.microsoft.com/office/powerpoint/2010/main" val="2352106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44080F-88D9-09DE-7C5B-068FD995F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739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B82D6-296A-9C00-C493-6E88F4F9A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BCBB09-CFE2-0168-4E34-14F660275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14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05C9-B929-8A8B-38F6-20AD062F3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B3DE7-E985-9E00-E262-1647210EC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E7191A-0A19-ED16-BF59-CC04AD230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109" y="0"/>
            <a:ext cx="112117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64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C79E3E-1441-43E3-F1F5-53C4F27CA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708" y="0"/>
            <a:ext cx="97145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07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5B6CA-B7FD-D0E6-866C-584FD7574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778" y="0"/>
            <a:ext cx="97104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527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ED2D42-FC58-EE78-D4C7-48B9D52BF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964" y="0"/>
            <a:ext cx="96980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158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71DD83-6B1B-1EA6-75BC-E8480FDC5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212" y="0"/>
            <a:ext cx="9703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84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3E152E-A37C-6CAD-F456-3EDA9230D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412" y="0"/>
            <a:ext cx="9719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56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Koh</dc:creator>
  <cp:lastModifiedBy>Jackie Cheng Kwok Pang</cp:lastModifiedBy>
  <cp:revision>2</cp:revision>
  <dcterms:created xsi:type="dcterms:W3CDTF">2026-08-07T13:53:29Z</dcterms:created>
  <dcterms:modified xsi:type="dcterms:W3CDTF">2026-08-08T08:14:29Z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6082014-eb2e-440a-a34c-c423fc05fdb6_Enabled">
    <vt:lpwstr>true</vt:lpwstr>
  </property>
  <property fmtid="{D5CDD505-2E9C-101B-9397-08002B2CF9AE}" pid="3" name="MSIP_Label_06082014-eb2e-440a-a34c-c423fc05fdb6_SetDate">
    <vt:lpwstr>2026-08-08T08:14:29Z</vt:lpwstr>
  </property>
  <property fmtid="{D5CDD505-2E9C-101B-9397-08002B2CF9AE}" pid="4" name="MSIP_Label_06082014-eb2e-440a-a34c-c423fc05fdb6_Method">
    <vt:lpwstr>Standard</vt:lpwstr>
  </property>
  <property fmtid="{D5CDD505-2E9C-101B-9397-08002B2CF9AE}" pid="5" name="MSIP_Label_06082014-eb2e-440a-a34c-c423fc05fdb6_Name">
    <vt:lpwstr>Internal Only</vt:lpwstr>
  </property>
  <property fmtid="{D5CDD505-2E9C-101B-9397-08002B2CF9AE}" pid="6" name="MSIP_Label_06082014-eb2e-440a-a34c-c423fc05fdb6_SiteId">
    <vt:lpwstr>c648fe9a-244d-49b5-a052-6e961eb048b8</vt:lpwstr>
  </property>
  <property fmtid="{D5CDD505-2E9C-101B-9397-08002B2CF9AE}" pid="7" name="MSIP_Label_06082014-eb2e-440a-a34c-c423fc05fdb6_ActionId">
    <vt:lpwstr>60e2e22a-0404-4a4c-9516-e6f4cd49e543</vt:lpwstr>
  </property>
  <property fmtid="{D5CDD505-2E9C-101B-9397-08002B2CF9AE}" pid="8" name="MSIP_Label_06082014-eb2e-440a-a34c-c423fc05fdb6_ContentBits">
    <vt:lpwstr>2</vt:lpwstr>
  </property>
  <property fmtid="{D5CDD505-2E9C-101B-9397-08002B2CF9AE}" pid="9" name="MSIP_Label_06082014-eb2e-440a-a34c-c423fc05fdb6_Tag">
    <vt:lpwstr>10, 3, 0, 1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Co-Confidential / Internal Only</vt:lpwstr>
  </property>
</Properties>
</file>