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80" r:id="rId2"/>
    <p:sldId id="384" r:id="rId3"/>
    <p:sldId id="385" r:id="rId4"/>
    <p:sldId id="300" r:id="rId5"/>
    <p:sldId id="351" r:id="rId6"/>
    <p:sldId id="344" r:id="rId7"/>
    <p:sldId id="381" r:id="rId8"/>
    <p:sldId id="376" r:id="rId9"/>
    <p:sldId id="363" r:id="rId10"/>
    <p:sldId id="336" r:id="rId11"/>
    <p:sldId id="354" r:id="rId12"/>
    <p:sldId id="364" r:id="rId13"/>
    <p:sldId id="386" r:id="rId14"/>
    <p:sldId id="377" r:id="rId15"/>
    <p:sldId id="379" r:id="rId16"/>
    <p:sldId id="359" r:id="rId17"/>
    <p:sldId id="365" r:id="rId18"/>
    <p:sldId id="366" r:id="rId19"/>
    <p:sldId id="340" r:id="rId20"/>
    <p:sldId id="383" r:id="rId21"/>
  </p:sldIdLst>
  <p:sldSz cx="12192000" cy="6858000"/>
  <p:notesSz cx="6886575"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and Tan" initials="RT" lastIdx="2" clrIdx="0">
    <p:extLst>
      <p:ext uri="{19B8F6BF-5375-455C-9EA6-DF929625EA0E}">
        <p15:presenceInfo xmlns:p15="http://schemas.microsoft.com/office/powerpoint/2012/main" userId="cb33c7776880a1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and Tan" userId="cb33c7776880a186" providerId="LiveId" clId="{383F95CF-6EF6-4F8E-8EFE-5F38420B19ED}"/>
    <pc:docChg chg="undo redo custSel addSld delSld modSld">
      <pc:chgData name="Roland Tan" userId="cb33c7776880a186" providerId="LiveId" clId="{383F95CF-6EF6-4F8E-8EFE-5F38420B19ED}" dt="2025-10-25T08:07:31.415" v="754" actId="313"/>
      <pc:docMkLst>
        <pc:docMk/>
      </pc:docMkLst>
      <pc:sldChg chg="addSp modSp del">
        <pc:chgData name="Roland Tan" userId="cb33c7776880a186" providerId="LiveId" clId="{383F95CF-6EF6-4F8E-8EFE-5F38420B19ED}" dt="2025-10-25T08:03:01.959" v="682" actId="2696"/>
        <pc:sldMkLst>
          <pc:docMk/>
          <pc:sldMk cId="555980941" sldId="278"/>
        </pc:sldMkLst>
        <pc:picChg chg="add mod">
          <ac:chgData name="Roland Tan" userId="cb33c7776880a186" providerId="LiveId" clId="{383F95CF-6EF6-4F8E-8EFE-5F38420B19ED}" dt="2025-10-25T07:55:07.345" v="611"/>
          <ac:picMkLst>
            <pc:docMk/>
            <pc:sldMk cId="555980941" sldId="278"/>
            <ac:picMk id="3" creationId="{515BE4EB-4B43-5E7B-EBD3-CE33F864F31C}"/>
          </ac:picMkLst>
        </pc:picChg>
      </pc:sldChg>
      <pc:sldChg chg="del">
        <pc:chgData name="Roland Tan" userId="cb33c7776880a186" providerId="LiveId" clId="{383F95CF-6EF6-4F8E-8EFE-5F38420B19ED}" dt="2025-10-24T16:26:53.254" v="133" actId="2696"/>
        <pc:sldMkLst>
          <pc:docMk/>
          <pc:sldMk cId="4273419075" sldId="295"/>
        </pc:sldMkLst>
      </pc:sldChg>
      <pc:sldChg chg="addSp delSp modSp mod">
        <pc:chgData name="Roland Tan" userId="cb33c7776880a186" providerId="LiveId" clId="{383F95CF-6EF6-4F8E-8EFE-5F38420B19ED}" dt="2025-10-25T07:24:53.515" v="526" actId="20577"/>
        <pc:sldMkLst>
          <pc:docMk/>
          <pc:sldMk cId="3193668385" sldId="300"/>
        </pc:sldMkLst>
        <pc:spChg chg="mod">
          <ac:chgData name="Roland Tan" userId="cb33c7776880a186" providerId="LiveId" clId="{383F95CF-6EF6-4F8E-8EFE-5F38420B19ED}" dt="2025-10-25T07:20:04.317" v="496" actId="207"/>
          <ac:spMkLst>
            <pc:docMk/>
            <pc:sldMk cId="3193668385" sldId="300"/>
            <ac:spMk id="4" creationId="{CF8D6B10-A75A-3443-AA86-0616F49DB2CE}"/>
          </ac:spMkLst>
        </pc:spChg>
        <pc:spChg chg="mod">
          <ac:chgData name="Roland Tan" userId="cb33c7776880a186" providerId="LiveId" clId="{383F95CF-6EF6-4F8E-8EFE-5F38420B19ED}" dt="2025-10-25T07:15:14.633" v="410" actId="1076"/>
          <ac:spMkLst>
            <pc:docMk/>
            <pc:sldMk cId="3193668385" sldId="300"/>
            <ac:spMk id="5" creationId="{3C7DAD4C-A37C-773A-AB34-5F333A57CB29}"/>
          </ac:spMkLst>
        </pc:spChg>
        <pc:spChg chg="add mod">
          <ac:chgData name="Roland Tan" userId="cb33c7776880a186" providerId="LiveId" clId="{383F95CF-6EF6-4F8E-8EFE-5F38420B19ED}" dt="2025-10-24T16:04:30.562" v="64" actId="1076"/>
          <ac:spMkLst>
            <pc:docMk/>
            <pc:sldMk cId="3193668385" sldId="300"/>
            <ac:spMk id="8" creationId="{595D8D1B-3833-929D-32C9-22C9B3FB9CA7}"/>
          </ac:spMkLst>
        </pc:spChg>
        <pc:spChg chg="add del">
          <ac:chgData name="Roland Tan" userId="cb33c7776880a186" providerId="LiveId" clId="{383F95CF-6EF6-4F8E-8EFE-5F38420B19ED}" dt="2025-10-24T03:27:52.861" v="15" actId="478"/>
          <ac:spMkLst>
            <pc:docMk/>
            <pc:sldMk cId="3193668385" sldId="300"/>
            <ac:spMk id="12" creationId="{0F5B801D-7F66-BFD0-7D17-89D4D32ACF88}"/>
          </ac:spMkLst>
        </pc:spChg>
        <pc:spChg chg="mod">
          <ac:chgData name="Roland Tan" userId="cb33c7776880a186" providerId="LiveId" clId="{383F95CF-6EF6-4F8E-8EFE-5F38420B19ED}" dt="2025-10-25T07:23:54.139" v="510" actId="1076"/>
          <ac:spMkLst>
            <pc:docMk/>
            <pc:sldMk cId="3193668385" sldId="300"/>
            <ac:spMk id="13" creationId="{9736C287-84E1-DAA4-EAE7-E54E6896552F}"/>
          </ac:spMkLst>
        </pc:spChg>
        <pc:spChg chg="add mod">
          <ac:chgData name="Roland Tan" userId="cb33c7776880a186" providerId="LiveId" clId="{383F95CF-6EF6-4F8E-8EFE-5F38420B19ED}" dt="2025-10-25T07:24:53.515" v="526" actId="20577"/>
          <ac:spMkLst>
            <pc:docMk/>
            <pc:sldMk cId="3193668385" sldId="300"/>
            <ac:spMk id="20" creationId="{6850A39B-2F3D-B67E-EC40-F80A6DCAEA1F}"/>
          </ac:spMkLst>
        </pc:spChg>
        <pc:spChg chg="mod">
          <ac:chgData name="Roland Tan" userId="cb33c7776880a186" providerId="LiveId" clId="{383F95CF-6EF6-4F8E-8EFE-5F38420B19ED}" dt="2025-10-25T07:24:33.251" v="517" actId="1076"/>
          <ac:spMkLst>
            <pc:docMk/>
            <pc:sldMk cId="3193668385" sldId="300"/>
            <ac:spMk id="22" creationId="{BD6BAB6D-53EA-D94E-236F-AD32FCE0FA5F}"/>
          </ac:spMkLst>
        </pc:spChg>
        <pc:picChg chg="mod">
          <ac:chgData name="Roland Tan" userId="cb33c7776880a186" providerId="LiveId" clId="{383F95CF-6EF6-4F8E-8EFE-5F38420B19ED}" dt="2025-10-25T07:23:06.444" v="503" actId="1076"/>
          <ac:picMkLst>
            <pc:docMk/>
            <pc:sldMk cId="3193668385" sldId="300"/>
            <ac:picMk id="7" creationId="{CCE96F7B-ED18-9E8E-AB41-B01BF37E3823}"/>
          </ac:picMkLst>
        </pc:picChg>
        <pc:picChg chg="mod">
          <ac:chgData name="Roland Tan" userId="cb33c7776880a186" providerId="LiveId" clId="{383F95CF-6EF6-4F8E-8EFE-5F38420B19ED}" dt="2025-10-25T07:24:27.925" v="516" actId="1076"/>
          <ac:picMkLst>
            <pc:docMk/>
            <pc:sldMk cId="3193668385" sldId="300"/>
            <ac:picMk id="11" creationId="{B15F2BC2-C202-BCF7-4E9B-84F07FB66AE0}"/>
          </ac:picMkLst>
        </pc:picChg>
        <pc:picChg chg="mod">
          <ac:chgData name="Roland Tan" userId="cb33c7776880a186" providerId="LiveId" clId="{383F95CF-6EF6-4F8E-8EFE-5F38420B19ED}" dt="2025-10-24T16:04:42.757" v="65" actId="1076"/>
          <ac:picMkLst>
            <pc:docMk/>
            <pc:sldMk cId="3193668385" sldId="300"/>
            <ac:picMk id="1026" creationId="{108D53EB-559C-99CF-572B-88262F73CE16}"/>
          </ac:picMkLst>
        </pc:picChg>
        <pc:cxnChg chg="add mod">
          <ac:chgData name="Roland Tan" userId="cb33c7776880a186" providerId="LiveId" clId="{383F95CF-6EF6-4F8E-8EFE-5F38420B19ED}" dt="2025-10-25T07:15:36.528" v="414" actId="14100"/>
          <ac:cxnSpMkLst>
            <pc:docMk/>
            <pc:sldMk cId="3193668385" sldId="300"/>
            <ac:cxnSpMk id="9" creationId="{7514CCAA-6584-6019-FE39-88199E5F683A}"/>
          </ac:cxnSpMkLst>
        </pc:cxnChg>
        <pc:cxnChg chg="del mod">
          <ac:chgData name="Roland Tan" userId="cb33c7776880a186" providerId="LiveId" clId="{383F95CF-6EF6-4F8E-8EFE-5F38420B19ED}" dt="2025-10-24T03:28:30.789" v="19" actId="21"/>
          <ac:cxnSpMkLst>
            <pc:docMk/>
            <pc:sldMk cId="3193668385" sldId="300"/>
            <ac:cxnSpMk id="14" creationId="{45510D9B-4149-FBD5-B5C7-76AD748E165C}"/>
          </ac:cxnSpMkLst>
        </pc:cxnChg>
        <pc:cxnChg chg="add mod">
          <ac:chgData name="Roland Tan" userId="cb33c7776880a186" providerId="LiveId" clId="{383F95CF-6EF6-4F8E-8EFE-5F38420B19ED}" dt="2025-10-25T07:16:10.277" v="418" actId="14100"/>
          <ac:cxnSpMkLst>
            <pc:docMk/>
            <pc:sldMk cId="3193668385" sldId="300"/>
            <ac:cxnSpMk id="16" creationId="{DEDE2B62-8171-32DC-D25D-AC5FC0C79B3D}"/>
          </ac:cxnSpMkLst>
        </pc:cxnChg>
        <pc:cxnChg chg="del">
          <ac:chgData name="Roland Tan" userId="cb33c7776880a186" providerId="LiveId" clId="{383F95CF-6EF6-4F8E-8EFE-5F38420B19ED}" dt="2025-10-24T03:26:47.358" v="9" actId="21"/>
          <ac:cxnSpMkLst>
            <pc:docMk/>
            <pc:sldMk cId="3193668385" sldId="300"/>
            <ac:cxnSpMk id="18" creationId="{CCC05650-A64D-3C6D-19D2-9A5EDEEB13EA}"/>
          </ac:cxnSpMkLst>
        </pc:cxnChg>
      </pc:sldChg>
      <pc:sldChg chg="del">
        <pc:chgData name="Roland Tan" userId="cb33c7776880a186" providerId="LiveId" clId="{383F95CF-6EF6-4F8E-8EFE-5F38420B19ED}" dt="2025-10-24T02:56:13.312" v="0" actId="2696"/>
        <pc:sldMkLst>
          <pc:docMk/>
          <pc:sldMk cId="2719333687" sldId="305"/>
        </pc:sldMkLst>
      </pc:sldChg>
      <pc:sldChg chg="del">
        <pc:chgData name="Roland Tan" userId="cb33c7776880a186" providerId="LiveId" clId="{383F95CF-6EF6-4F8E-8EFE-5F38420B19ED}" dt="2025-10-24T02:56:13.312" v="0" actId="2696"/>
        <pc:sldMkLst>
          <pc:docMk/>
          <pc:sldMk cId="2125611411" sldId="326"/>
        </pc:sldMkLst>
      </pc:sldChg>
      <pc:sldChg chg="del">
        <pc:chgData name="Roland Tan" userId="cb33c7776880a186" providerId="LiveId" clId="{383F95CF-6EF6-4F8E-8EFE-5F38420B19ED}" dt="2025-10-24T02:56:13.312" v="0" actId="2696"/>
        <pc:sldMkLst>
          <pc:docMk/>
          <pc:sldMk cId="3046724057" sldId="328"/>
        </pc:sldMkLst>
      </pc:sldChg>
      <pc:sldChg chg="del">
        <pc:chgData name="Roland Tan" userId="cb33c7776880a186" providerId="LiveId" clId="{383F95CF-6EF6-4F8E-8EFE-5F38420B19ED}" dt="2025-10-24T02:56:13.312" v="0" actId="2696"/>
        <pc:sldMkLst>
          <pc:docMk/>
          <pc:sldMk cId="2390574216" sldId="329"/>
        </pc:sldMkLst>
      </pc:sldChg>
      <pc:sldChg chg="modSp mod">
        <pc:chgData name="Roland Tan" userId="cb33c7776880a186" providerId="LiveId" clId="{383F95CF-6EF6-4F8E-8EFE-5F38420B19ED}" dt="2025-10-24T16:23:18.578" v="118" actId="207"/>
        <pc:sldMkLst>
          <pc:docMk/>
          <pc:sldMk cId="1169693020" sldId="336"/>
        </pc:sldMkLst>
        <pc:spChg chg="mod">
          <ac:chgData name="Roland Tan" userId="cb33c7776880a186" providerId="LiveId" clId="{383F95CF-6EF6-4F8E-8EFE-5F38420B19ED}" dt="2025-10-24T16:23:18.578" v="118" actId="207"/>
          <ac:spMkLst>
            <pc:docMk/>
            <pc:sldMk cId="1169693020" sldId="336"/>
            <ac:spMk id="7" creationId="{773A43CC-B705-DE44-2A71-388B952685D5}"/>
          </ac:spMkLst>
        </pc:spChg>
      </pc:sldChg>
      <pc:sldChg chg="del">
        <pc:chgData name="Roland Tan" userId="cb33c7776880a186" providerId="LiveId" clId="{383F95CF-6EF6-4F8E-8EFE-5F38420B19ED}" dt="2025-10-24T02:56:13.312" v="0" actId="2696"/>
        <pc:sldMkLst>
          <pc:docMk/>
          <pc:sldMk cId="2922763201" sldId="337"/>
        </pc:sldMkLst>
      </pc:sldChg>
      <pc:sldChg chg="modSp mod">
        <pc:chgData name="Roland Tan" userId="cb33c7776880a186" providerId="LiveId" clId="{383F95CF-6EF6-4F8E-8EFE-5F38420B19ED}" dt="2025-10-24T16:25:03.438" v="128" actId="13926"/>
        <pc:sldMkLst>
          <pc:docMk/>
          <pc:sldMk cId="330216928" sldId="340"/>
        </pc:sldMkLst>
        <pc:spChg chg="mod">
          <ac:chgData name="Roland Tan" userId="cb33c7776880a186" providerId="LiveId" clId="{383F95CF-6EF6-4F8E-8EFE-5F38420B19ED}" dt="2025-10-24T16:25:03.438" v="128" actId="13926"/>
          <ac:spMkLst>
            <pc:docMk/>
            <pc:sldMk cId="330216928" sldId="340"/>
            <ac:spMk id="2" creationId="{200ECC96-8A4B-D7BA-4852-7DD4A549234B}"/>
          </ac:spMkLst>
        </pc:spChg>
      </pc:sldChg>
      <pc:sldChg chg="del">
        <pc:chgData name="Roland Tan" userId="cb33c7776880a186" providerId="LiveId" clId="{383F95CF-6EF6-4F8E-8EFE-5F38420B19ED}" dt="2025-10-24T02:56:13.312" v="0" actId="2696"/>
        <pc:sldMkLst>
          <pc:docMk/>
          <pc:sldMk cId="1963423181" sldId="341"/>
        </pc:sldMkLst>
      </pc:sldChg>
      <pc:sldChg chg="del">
        <pc:chgData name="Roland Tan" userId="cb33c7776880a186" providerId="LiveId" clId="{383F95CF-6EF6-4F8E-8EFE-5F38420B19ED}" dt="2025-10-24T02:56:13.312" v="0" actId="2696"/>
        <pc:sldMkLst>
          <pc:docMk/>
          <pc:sldMk cId="3500901152" sldId="342"/>
        </pc:sldMkLst>
      </pc:sldChg>
      <pc:sldChg chg="del">
        <pc:chgData name="Roland Tan" userId="cb33c7776880a186" providerId="LiveId" clId="{383F95CF-6EF6-4F8E-8EFE-5F38420B19ED}" dt="2025-10-24T02:56:13.312" v="0" actId="2696"/>
        <pc:sldMkLst>
          <pc:docMk/>
          <pc:sldMk cId="2594838710" sldId="343"/>
        </pc:sldMkLst>
      </pc:sldChg>
      <pc:sldChg chg="del">
        <pc:chgData name="Roland Tan" userId="cb33c7776880a186" providerId="LiveId" clId="{383F95CF-6EF6-4F8E-8EFE-5F38420B19ED}" dt="2025-10-24T02:56:13.312" v="0" actId="2696"/>
        <pc:sldMkLst>
          <pc:docMk/>
          <pc:sldMk cId="2946576300" sldId="345"/>
        </pc:sldMkLst>
      </pc:sldChg>
      <pc:sldChg chg="del">
        <pc:chgData name="Roland Tan" userId="cb33c7776880a186" providerId="LiveId" clId="{383F95CF-6EF6-4F8E-8EFE-5F38420B19ED}" dt="2025-10-24T02:56:13.312" v="0" actId="2696"/>
        <pc:sldMkLst>
          <pc:docMk/>
          <pc:sldMk cId="3636372657" sldId="347"/>
        </pc:sldMkLst>
      </pc:sldChg>
      <pc:sldChg chg="modSp mod">
        <pc:chgData name="Roland Tan" userId="cb33c7776880a186" providerId="LiveId" clId="{383F95CF-6EF6-4F8E-8EFE-5F38420B19ED}" dt="2025-10-25T07:33:36.831" v="556" actId="20577"/>
        <pc:sldMkLst>
          <pc:docMk/>
          <pc:sldMk cId="101844692" sldId="351"/>
        </pc:sldMkLst>
        <pc:spChg chg="mod">
          <ac:chgData name="Roland Tan" userId="cb33c7776880a186" providerId="LiveId" clId="{383F95CF-6EF6-4F8E-8EFE-5F38420B19ED}" dt="2025-10-25T07:33:36.831" v="556" actId="20577"/>
          <ac:spMkLst>
            <pc:docMk/>
            <pc:sldMk cId="101844692" sldId="351"/>
            <ac:spMk id="2" creationId="{77189FE7-B758-CB6F-F634-298ED6DFA0E7}"/>
          </ac:spMkLst>
        </pc:spChg>
        <pc:spChg chg="mod">
          <ac:chgData name="Roland Tan" userId="cb33c7776880a186" providerId="LiveId" clId="{383F95CF-6EF6-4F8E-8EFE-5F38420B19ED}" dt="2025-10-25T04:41:47.298" v="180" actId="27636"/>
          <ac:spMkLst>
            <pc:docMk/>
            <pc:sldMk cId="101844692" sldId="351"/>
            <ac:spMk id="3" creationId="{C28D466C-4A1A-3C4A-F2B3-8AA50506C458}"/>
          </ac:spMkLst>
        </pc:spChg>
      </pc:sldChg>
      <pc:sldChg chg="del">
        <pc:chgData name="Roland Tan" userId="cb33c7776880a186" providerId="LiveId" clId="{383F95CF-6EF6-4F8E-8EFE-5F38420B19ED}" dt="2025-10-24T02:56:13.312" v="0" actId="2696"/>
        <pc:sldMkLst>
          <pc:docMk/>
          <pc:sldMk cId="3489072128" sldId="352"/>
        </pc:sldMkLst>
      </pc:sldChg>
      <pc:sldChg chg="modSp mod">
        <pc:chgData name="Roland Tan" userId="cb33c7776880a186" providerId="LiveId" clId="{383F95CF-6EF6-4F8E-8EFE-5F38420B19ED}" dt="2025-10-24T16:23:36.023" v="119" actId="207"/>
        <pc:sldMkLst>
          <pc:docMk/>
          <pc:sldMk cId="1785788727" sldId="354"/>
        </pc:sldMkLst>
        <pc:spChg chg="mod">
          <ac:chgData name="Roland Tan" userId="cb33c7776880a186" providerId="LiveId" clId="{383F95CF-6EF6-4F8E-8EFE-5F38420B19ED}" dt="2025-10-24T16:23:36.023" v="119" actId="207"/>
          <ac:spMkLst>
            <pc:docMk/>
            <pc:sldMk cId="1785788727" sldId="354"/>
            <ac:spMk id="7" creationId="{CF5CB1F5-242D-5177-B128-0CBD3888F447}"/>
          </ac:spMkLst>
        </pc:spChg>
      </pc:sldChg>
      <pc:sldChg chg="del">
        <pc:chgData name="Roland Tan" userId="cb33c7776880a186" providerId="LiveId" clId="{383F95CF-6EF6-4F8E-8EFE-5F38420B19ED}" dt="2025-10-24T02:56:13.312" v="0" actId="2696"/>
        <pc:sldMkLst>
          <pc:docMk/>
          <pc:sldMk cId="941678363" sldId="355"/>
        </pc:sldMkLst>
      </pc:sldChg>
      <pc:sldChg chg="del">
        <pc:chgData name="Roland Tan" userId="cb33c7776880a186" providerId="LiveId" clId="{383F95CF-6EF6-4F8E-8EFE-5F38420B19ED}" dt="2025-10-24T02:56:13.312" v="0" actId="2696"/>
        <pc:sldMkLst>
          <pc:docMk/>
          <pc:sldMk cId="3651408987" sldId="358"/>
        </pc:sldMkLst>
      </pc:sldChg>
      <pc:sldChg chg="delSp modSp mod">
        <pc:chgData name="Roland Tan" userId="cb33c7776880a186" providerId="LiveId" clId="{383F95CF-6EF6-4F8E-8EFE-5F38420B19ED}" dt="2025-10-24T16:35:09.775" v="172" actId="1076"/>
        <pc:sldMkLst>
          <pc:docMk/>
          <pc:sldMk cId="3595734432" sldId="359"/>
        </pc:sldMkLst>
        <pc:spChg chg="del mod">
          <ac:chgData name="Roland Tan" userId="cb33c7776880a186" providerId="LiveId" clId="{383F95CF-6EF6-4F8E-8EFE-5F38420B19ED}" dt="2025-10-24T16:34:59.439" v="171" actId="21"/>
          <ac:spMkLst>
            <pc:docMk/>
            <pc:sldMk cId="3595734432" sldId="359"/>
            <ac:spMk id="4" creationId="{2DA6277C-687A-8283-957D-973111B73EA1}"/>
          </ac:spMkLst>
        </pc:spChg>
        <pc:spChg chg="mod">
          <ac:chgData name="Roland Tan" userId="cb33c7776880a186" providerId="LiveId" clId="{383F95CF-6EF6-4F8E-8EFE-5F38420B19ED}" dt="2025-10-24T16:24:01.938" v="121" actId="207"/>
          <ac:spMkLst>
            <pc:docMk/>
            <pc:sldMk cId="3595734432" sldId="359"/>
            <ac:spMk id="7" creationId="{E9C1D391-6EF6-8D80-F6A4-85A67CFA2629}"/>
          </ac:spMkLst>
        </pc:spChg>
        <pc:spChg chg="mod">
          <ac:chgData name="Roland Tan" userId="cb33c7776880a186" providerId="LiveId" clId="{383F95CF-6EF6-4F8E-8EFE-5F38420B19ED}" dt="2025-10-24T16:35:09.775" v="172" actId="1076"/>
          <ac:spMkLst>
            <pc:docMk/>
            <pc:sldMk cId="3595734432" sldId="359"/>
            <ac:spMk id="8" creationId="{465DF218-B56E-C849-F48B-1041604E7DDA}"/>
          </ac:spMkLst>
        </pc:spChg>
      </pc:sldChg>
      <pc:sldChg chg="del">
        <pc:chgData name="Roland Tan" userId="cb33c7776880a186" providerId="LiveId" clId="{383F95CF-6EF6-4F8E-8EFE-5F38420B19ED}" dt="2025-10-24T02:56:13.312" v="0" actId="2696"/>
        <pc:sldMkLst>
          <pc:docMk/>
          <pc:sldMk cId="2112705086" sldId="361"/>
        </pc:sldMkLst>
      </pc:sldChg>
      <pc:sldChg chg="del">
        <pc:chgData name="Roland Tan" userId="cb33c7776880a186" providerId="LiveId" clId="{383F95CF-6EF6-4F8E-8EFE-5F38420B19ED}" dt="2025-10-24T02:56:13.312" v="0" actId="2696"/>
        <pc:sldMkLst>
          <pc:docMk/>
          <pc:sldMk cId="3490019177" sldId="362"/>
        </pc:sldMkLst>
      </pc:sldChg>
      <pc:sldChg chg="modSp mod">
        <pc:chgData name="Roland Tan" userId="cb33c7776880a186" providerId="LiveId" clId="{383F95CF-6EF6-4F8E-8EFE-5F38420B19ED}" dt="2025-10-24T16:23:03.565" v="117" actId="207"/>
        <pc:sldMkLst>
          <pc:docMk/>
          <pc:sldMk cId="3361829241" sldId="363"/>
        </pc:sldMkLst>
        <pc:spChg chg="mod">
          <ac:chgData name="Roland Tan" userId="cb33c7776880a186" providerId="LiveId" clId="{383F95CF-6EF6-4F8E-8EFE-5F38420B19ED}" dt="2025-10-24T16:23:03.565" v="117" actId="207"/>
          <ac:spMkLst>
            <pc:docMk/>
            <pc:sldMk cId="3361829241" sldId="363"/>
            <ac:spMk id="7" creationId="{3AA8B626-6932-BF71-B8F4-4806BCB35A5C}"/>
          </ac:spMkLst>
        </pc:spChg>
      </pc:sldChg>
      <pc:sldChg chg="modSp mod">
        <pc:chgData name="Roland Tan" userId="cb33c7776880a186" providerId="LiveId" clId="{383F95CF-6EF6-4F8E-8EFE-5F38420B19ED}" dt="2025-10-24T16:24:34.055" v="126" actId="207"/>
        <pc:sldMkLst>
          <pc:docMk/>
          <pc:sldMk cId="1784552993" sldId="365"/>
        </pc:sldMkLst>
        <pc:spChg chg="mod">
          <ac:chgData name="Roland Tan" userId="cb33c7776880a186" providerId="LiveId" clId="{383F95CF-6EF6-4F8E-8EFE-5F38420B19ED}" dt="2025-10-24T16:24:34.055" v="126" actId="207"/>
          <ac:spMkLst>
            <pc:docMk/>
            <pc:sldMk cId="1784552993" sldId="365"/>
            <ac:spMk id="7" creationId="{7CC1C2DF-3A99-63DB-1202-95A15B98ADBD}"/>
          </ac:spMkLst>
        </pc:spChg>
      </pc:sldChg>
      <pc:sldChg chg="delSp modSp mod">
        <pc:chgData name="Roland Tan" userId="cb33c7776880a186" providerId="LiveId" clId="{383F95CF-6EF6-4F8E-8EFE-5F38420B19ED}" dt="2025-10-25T06:38:59.727" v="368"/>
        <pc:sldMkLst>
          <pc:docMk/>
          <pc:sldMk cId="4216439704" sldId="366"/>
        </pc:sldMkLst>
        <pc:spChg chg="mod">
          <ac:chgData name="Roland Tan" userId="cb33c7776880a186" providerId="LiveId" clId="{383F95CF-6EF6-4F8E-8EFE-5F38420B19ED}" dt="2025-10-24T16:24:44.688" v="127" actId="207"/>
          <ac:spMkLst>
            <pc:docMk/>
            <pc:sldMk cId="4216439704" sldId="366"/>
            <ac:spMk id="7" creationId="{C0443DDE-C761-1D62-678A-757D46A312DC}"/>
          </ac:spMkLst>
        </pc:spChg>
        <pc:spChg chg="mod">
          <ac:chgData name="Roland Tan" userId="cb33c7776880a186" providerId="LiveId" clId="{383F95CF-6EF6-4F8E-8EFE-5F38420B19ED}" dt="2025-10-25T06:38:52.918" v="366" actId="6549"/>
          <ac:spMkLst>
            <pc:docMk/>
            <pc:sldMk cId="4216439704" sldId="366"/>
            <ac:spMk id="9" creationId="{F6ABB61C-3AFC-3E8B-5002-3AEDD39E40B5}"/>
          </ac:spMkLst>
        </pc:spChg>
        <pc:spChg chg="mod">
          <ac:chgData name="Roland Tan" userId="cb33c7776880a186" providerId="LiveId" clId="{383F95CF-6EF6-4F8E-8EFE-5F38420B19ED}" dt="2025-10-25T06:38:24.565" v="359" actId="14100"/>
          <ac:spMkLst>
            <pc:docMk/>
            <pc:sldMk cId="4216439704" sldId="366"/>
            <ac:spMk id="13" creationId="{F2C3A3EC-65EE-A4A1-EF4C-1252ECD569CE}"/>
          </ac:spMkLst>
        </pc:spChg>
        <pc:spChg chg="mod">
          <ac:chgData name="Roland Tan" userId="cb33c7776880a186" providerId="LiveId" clId="{383F95CF-6EF6-4F8E-8EFE-5F38420B19ED}" dt="2025-10-25T06:38:40.980" v="363" actId="14100"/>
          <ac:spMkLst>
            <pc:docMk/>
            <pc:sldMk cId="4216439704" sldId="366"/>
            <ac:spMk id="14" creationId="{6B10B286-9644-133D-69F2-A49989E5F912}"/>
          </ac:spMkLst>
        </pc:spChg>
        <pc:spChg chg="mod">
          <ac:chgData name="Roland Tan" userId="cb33c7776880a186" providerId="LiveId" clId="{383F95CF-6EF6-4F8E-8EFE-5F38420B19ED}" dt="2025-10-25T06:37:07.807" v="355" actId="255"/>
          <ac:spMkLst>
            <pc:docMk/>
            <pc:sldMk cId="4216439704" sldId="366"/>
            <ac:spMk id="15" creationId="{E4768288-F6FA-3A6C-3C11-EA7C6D0F0082}"/>
          </ac:spMkLst>
        </pc:spChg>
        <pc:spChg chg="del mod">
          <ac:chgData name="Roland Tan" userId="cb33c7776880a186" providerId="LiveId" clId="{383F95CF-6EF6-4F8E-8EFE-5F38420B19ED}" dt="2025-10-25T06:38:59.727" v="368"/>
          <ac:spMkLst>
            <pc:docMk/>
            <pc:sldMk cId="4216439704" sldId="366"/>
            <ac:spMk id="16" creationId="{A225271B-7441-9976-3703-1B9091ACC518}"/>
          </ac:spMkLst>
        </pc:spChg>
      </pc:sldChg>
      <pc:sldChg chg="del">
        <pc:chgData name="Roland Tan" userId="cb33c7776880a186" providerId="LiveId" clId="{383F95CF-6EF6-4F8E-8EFE-5F38420B19ED}" dt="2025-10-24T02:56:13.312" v="0" actId="2696"/>
        <pc:sldMkLst>
          <pc:docMk/>
          <pc:sldMk cId="739220017" sldId="367"/>
        </pc:sldMkLst>
      </pc:sldChg>
      <pc:sldChg chg="del">
        <pc:chgData name="Roland Tan" userId="cb33c7776880a186" providerId="LiveId" clId="{383F95CF-6EF6-4F8E-8EFE-5F38420B19ED}" dt="2025-10-24T02:56:13.312" v="0" actId="2696"/>
        <pc:sldMkLst>
          <pc:docMk/>
          <pc:sldMk cId="4130219622" sldId="368"/>
        </pc:sldMkLst>
      </pc:sldChg>
      <pc:sldChg chg="modSp del mod">
        <pc:chgData name="Roland Tan" userId="cb33c7776880a186" providerId="LiveId" clId="{383F95CF-6EF6-4F8E-8EFE-5F38420B19ED}" dt="2025-10-25T07:12:43.663" v="406" actId="2696"/>
        <pc:sldMkLst>
          <pc:docMk/>
          <pc:sldMk cId="4126001163" sldId="369"/>
        </pc:sldMkLst>
        <pc:spChg chg="mod">
          <ac:chgData name="Roland Tan" userId="cb33c7776880a186" providerId="LiveId" clId="{383F95CF-6EF6-4F8E-8EFE-5F38420B19ED}" dt="2025-10-24T16:22:19.798" v="112" actId="115"/>
          <ac:spMkLst>
            <pc:docMk/>
            <pc:sldMk cId="4126001163" sldId="369"/>
            <ac:spMk id="2" creationId="{275061E6-EFF4-F9B8-A6F6-9B30CED728A1}"/>
          </ac:spMkLst>
        </pc:spChg>
        <pc:spChg chg="mod">
          <ac:chgData name="Roland Tan" userId="cb33c7776880a186" providerId="LiveId" clId="{383F95CF-6EF6-4F8E-8EFE-5F38420B19ED}" dt="2025-10-25T07:07:47.444" v="396" actId="20577"/>
          <ac:spMkLst>
            <pc:docMk/>
            <pc:sldMk cId="4126001163" sldId="369"/>
            <ac:spMk id="8" creationId="{8C42E224-5E9C-22D1-B05E-A5552E9F5E5C}"/>
          </ac:spMkLst>
        </pc:spChg>
      </pc:sldChg>
      <pc:sldChg chg="del">
        <pc:chgData name="Roland Tan" userId="cb33c7776880a186" providerId="LiveId" clId="{383F95CF-6EF6-4F8E-8EFE-5F38420B19ED}" dt="2025-10-24T16:00:50.219" v="42" actId="2696"/>
        <pc:sldMkLst>
          <pc:docMk/>
          <pc:sldMk cId="2679359133" sldId="370"/>
        </pc:sldMkLst>
      </pc:sldChg>
      <pc:sldChg chg="add del">
        <pc:chgData name="Roland Tan" userId="cb33c7776880a186" providerId="LiveId" clId="{383F95CF-6EF6-4F8E-8EFE-5F38420B19ED}" dt="2025-10-24T16:05:36.595" v="66" actId="2696"/>
        <pc:sldMkLst>
          <pc:docMk/>
          <pc:sldMk cId="3852219851" sldId="370"/>
        </pc:sldMkLst>
      </pc:sldChg>
      <pc:sldChg chg="del">
        <pc:chgData name="Roland Tan" userId="cb33c7776880a186" providerId="LiveId" clId="{383F95CF-6EF6-4F8E-8EFE-5F38420B19ED}" dt="2025-10-24T02:56:13.312" v="0" actId="2696"/>
        <pc:sldMkLst>
          <pc:docMk/>
          <pc:sldMk cId="1837785837" sldId="371"/>
        </pc:sldMkLst>
      </pc:sldChg>
      <pc:sldChg chg="modSp del mod">
        <pc:chgData name="Roland Tan" userId="cb33c7776880a186" providerId="LiveId" clId="{383F95CF-6EF6-4F8E-8EFE-5F38420B19ED}" dt="2025-10-25T07:12:45.720" v="407" actId="2696"/>
        <pc:sldMkLst>
          <pc:docMk/>
          <pc:sldMk cId="3357949778" sldId="372"/>
        </pc:sldMkLst>
        <pc:spChg chg="mod">
          <ac:chgData name="Roland Tan" userId="cb33c7776880a186" providerId="LiveId" clId="{383F95CF-6EF6-4F8E-8EFE-5F38420B19ED}" dt="2025-10-24T16:22:29.611" v="114" actId="115"/>
          <ac:spMkLst>
            <pc:docMk/>
            <pc:sldMk cId="3357949778" sldId="372"/>
            <ac:spMk id="5" creationId="{AE7564E8-4C12-5F2C-4CED-30533EF3C71F}"/>
          </ac:spMkLst>
        </pc:spChg>
      </pc:sldChg>
      <pc:sldChg chg="del">
        <pc:chgData name="Roland Tan" userId="cb33c7776880a186" providerId="LiveId" clId="{383F95CF-6EF6-4F8E-8EFE-5F38420B19ED}" dt="2025-10-24T02:56:13.312" v="0" actId="2696"/>
        <pc:sldMkLst>
          <pc:docMk/>
          <pc:sldMk cId="3606742252" sldId="373"/>
        </pc:sldMkLst>
      </pc:sldChg>
      <pc:sldChg chg="del">
        <pc:chgData name="Roland Tan" userId="cb33c7776880a186" providerId="LiveId" clId="{383F95CF-6EF6-4F8E-8EFE-5F38420B19ED}" dt="2025-10-24T16:17:43.345" v="110" actId="2696"/>
        <pc:sldMkLst>
          <pc:docMk/>
          <pc:sldMk cId="3012128976" sldId="374"/>
        </pc:sldMkLst>
      </pc:sldChg>
      <pc:sldChg chg="modSp mod">
        <pc:chgData name="Roland Tan" userId="cb33c7776880a186" providerId="LiveId" clId="{383F95CF-6EF6-4F8E-8EFE-5F38420B19ED}" dt="2025-10-25T07:55:09.973" v="612" actId="207"/>
        <pc:sldMkLst>
          <pc:docMk/>
          <pc:sldMk cId="525137509" sldId="376"/>
        </pc:sldMkLst>
        <pc:spChg chg="mod">
          <ac:chgData name="Roland Tan" userId="cb33c7776880a186" providerId="LiveId" clId="{383F95CF-6EF6-4F8E-8EFE-5F38420B19ED}" dt="2025-10-24T16:22:50.088" v="116" actId="207"/>
          <ac:spMkLst>
            <pc:docMk/>
            <pc:sldMk cId="525137509" sldId="376"/>
            <ac:spMk id="7" creationId="{00CC8206-2DDB-1C60-BB1A-6AD8FCCCA936}"/>
          </ac:spMkLst>
        </pc:spChg>
        <pc:spChg chg="mod">
          <ac:chgData name="Roland Tan" userId="cb33c7776880a186" providerId="LiveId" clId="{383F95CF-6EF6-4F8E-8EFE-5F38420B19ED}" dt="2025-10-25T07:55:09.973" v="612" actId="207"/>
          <ac:spMkLst>
            <pc:docMk/>
            <pc:sldMk cId="525137509" sldId="376"/>
            <ac:spMk id="11" creationId="{4AC7D816-30BC-7C7F-8080-7559FD70A825}"/>
          </ac:spMkLst>
        </pc:spChg>
      </pc:sldChg>
      <pc:sldChg chg="modSp mod">
        <pc:chgData name="Roland Tan" userId="cb33c7776880a186" providerId="LiveId" clId="{383F95CF-6EF6-4F8E-8EFE-5F38420B19ED}" dt="2025-10-25T08:03:14.600" v="683" actId="115"/>
        <pc:sldMkLst>
          <pc:docMk/>
          <pc:sldMk cId="2247547694" sldId="377"/>
        </pc:sldMkLst>
        <pc:spChg chg="mod">
          <ac:chgData name="Roland Tan" userId="cb33c7776880a186" providerId="LiveId" clId="{383F95CF-6EF6-4F8E-8EFE-5F38420B19ED}" dt="2025-10-25T08:03:14.600" v="683" actId="115"/>
          <ac:spMkLst>
            <pc:docMk/>
            <pc:sldMk cId="2247547694" sldId="377"/>
            <ac:spMk id="5" creationId="{A91C4539-A2D3-5C81-08C2-E24D45E90368}"/>
          </ac:spMkLst>
        </pc:spChg>
      </pc:sldChg>
      <pc:sldChg chg="del">
        <pc:chgData name="Roland Tan" userId="cb33c7776880a186" providerId="LiveId" clId="{383F95CF-6EF6-4F8E-8EFE-5F38420B19ED}" dt="2025-10-24T02:56:13.312" v="0" actId="2696"/>
        <pc:sldMkLst>
          <pc:docMk/>
          <pc:sldMk cId="2951081455" sldId="378"/>
        </pc:sldMkLst>
      </pc:sldChg>
      <pc:sldChg chg="modSp mod">
        <pc:chgData name="Roland Tan" userId="cb33c7776880a186" providerId="LiveId" clId="{383F95CF-6EF6-4F8E-8EFE-5F38420B19ED}" dt="2025-10-25T08:07:31.415" v="754" actId="313"/>
        <pc:sldMkLst>
          <pc:docMk/>
          <pc:sldMk cId="2745978220" sldId="379"/>
        </pc:sldMkLst>
        <pc:spChg chg="mod">
          <ac:chgData name="Roland Tan" userId="cb33c7776880a186" providerId="LiveId" clId="{383F95CF-6EF6-4F8E-8EFE-5F38420B19ED}" dt="2025-10-25T08:07:31.415" v="754" actId="313"/>
          <ac:spMkLst>
            <pc:docMk/>
            <pc:sldMk cId="2745978220" sldId="379"/>
            <ac:spMk id="7" creationId="{1F7BC417-705E-B39F-6B40-EB8568C940F4}"/>
          </ac:spMkLst>
        </pc:spChg>
      </pc:sldChg>
      <pc:sldChg chg="addSp delSp modSp new mod">
        <pc:chgData name="Roland Tan" userId="cb33c7776880a186" providerId="LiveId" clId="{383F95CF-6EF6-4F8E-8EFE-5F38420B19ED}" dt="2025-10-24T16:00:29.956" v="41" actId="14100"/>
        <pc:sldMkLst>
          <pc:docMk/>
          <pc:sldMk cId="715537316" sldId="380"/>
        </pc:sldMkLst>
        <pc:spChg chg="del">
          <ac:chgData name="Roland Tan" userId="cb33c7776880a186" providerId="LiveId" clId="{383F95CF-6EF6-4F8E-8EFE-5F38420B19ED}" dt="2025-10-24T16:00:11.946" v="37"/>
          <ac:spMkLst>
            <pc:docMk/>
            <pc:sldMk cId="715537316" sldId="380"/>
            <ac:spMk id="3" creationId="{60049EBD-4F51-DD4D-A921-7909181E64A2}"/>
          </ac:spMkLst>
        </pc:spChg>
        <pc:picChg chg="add mod">
          <ac:chgData name="Roland Tan" userId="cb33c7776880a186" providerId="LiveId" clId="{383F95CF-6EF6-4F8E-8EFE-5F38420B19ED}" dt="2025-10-24T16:00:29.956" v="41" actId="14100"/>
          <ac:picMkLst>
            <pc:docMk/>
            <pc:sldMk cId="715537316" sldId="380"/>
            <ac:picMk id="6" creationId="{987E6103-53D3-31F8-91B3-EF6FA1E6B7CA}"/>
          </ac:picMkLst>
        </pc:picChg>
      </pc:sldChg>
      <pc:sldChg chg="addSp delSp modSp add mod">
        <pc:chgData name="Roland Tan" userId="cb33c7776880a186" providerId="LiveId" clId="{383F95CF-6EF6-4F8E-8EFE-5F38420B19ED}" dt="2025-10-25T07:39:50.823" v="609" actId="207"/>
        <pc:sldMkLst>
          <pc:docMk/>
          <pc:sldMk cId="1431130698" sldId="381"/>
        </pc:sldMkLst>
        <pc:spChg chg="mod">
          <ac:chgData name="Roland Tan" userId="cb33c7776880a186" providerId="LiveId" clId="{383F95CF-6EF6-4F8E-8EFE-5F38420B19ED}" dt="2025-10-24T16:10:55.957" v="79" actId="6549"/>
          <ac:spMkLst>
            <pc:docMk/>
            <pc:sldMk cId="1431130698" sldId="381"/>
            <ac:spMk id="4" creationId="{D0EB0A0B-FF51-8D26-B31F-C36757F47E85}"/>
          </ac:spMkLst>
        </pc:spChg>
        <pc:spChg chg="mod">
          <ac:chgData name="Roland Tan" userId="cb33c7776880a186" providerId="LiveId" clId="{383F95CF-6EF6-4F8E-8EFE-5F38420B19ED}" dt="2025-10-25T07:37:00.371" v="565" actId="6549"/>
          <ac:spMkLst>
            <pc:docMk/>
            <pc:sldMk cId="1431130698" sldId="381"/>
            <ac:spMk id="7" creationId="{A4765FB0-55C4-01CF-3C8B-6555FA7CB797}"/>
          </ac:spMkLst>
        </pc:spChg>
        <pc:spChg chg="mod">
          <ac:chgData name="Roland Tan" userId="cb33c7776880a186" providerId="LiveId" clId="{383F95CF-6EF6-4F8E-8EFE-5F38420B19ED}" dt="2025-10-25T07:39:50.823" v="609" actId="207"/>
          <ac:spMkLst>
            <pc:docMk/>
            <pc:sldMk cId="1431130698" sldId="381"/>
            <ac:spMk id="10" creationId="{5081A219-732A-E55E-F1BE-8265B5C45AAA}"/>
          </ac:spMkLst>
        </pc:spChg>
        <pc:spChg chg="mod">
          <ac:chgData name="Roland Tan" userId="cb33c7776880a186" providerId="LiveId" clId="{383F95CF-6EF6-4F8E-8EFE-5F38420B19ED}" dt="2025-10-24T16:12:09.567" v="89" actId="255"/>
          <ac:spMkLst>
            <pc:docMk/>
            <pc:sldMk cId="1431130698" sldId="381"/>
            <ac:spMk id="11" creationId="{BB74B96C-45BC-C8A6-984C-6E5E93AD2046}"/>
          </ac:spMkLst>
        </pc:spChg>
        <pc:spChg chg="add del mod">
          <ac:chgData name="Roland Tan" userId="cb33c7776880a186" providerId="LiveId" clId="{383F95CF-6EF6-4F8E-8EFE-5F38420B19ED}" dt="2025-10-24T16:13:50.824" v="97"/>
          <ac:spMkLst>
            <pc:docMk/>
            <pc:sldMk cId="1431130698" sldId="381"/>
            <ac:spMk id="12" creationId="{36441A42-CAD2-B163-F31C-40EF0E80EDF0}"/>
          </ac:spMkLst>
        </pc:spChg>
        <pc:picChg chg="del mod">
          <ac:chgData name="Roland Tan" userId="cb33c7776880a186" providerId="LiveId" clId="{383F95CF-6EF6-4F8E-8EFE-5F38420B19ED}" dt="2025-10-24T16:11:25.844" v="82" actId="21"/>
          <ac:picMkLst>
            <pc:docMk/>
            <pc:sldMk cId="1431130698" sldId="381"/>
            <ac:picMk id="2" creationId="{2F13C44A-6120-F170-EAF3-A18B0D5987EF}"/>
          </ac:picMkLst>
        </pc:picChg>
        <pc:picChg chg="del">
          <ac:chgData name="Roland Tan" userId="cb33c7776880a186" providerId="LiveId" clId="{383F95CF-6EF6-4F8E-8EFE-5F38420B19ED}" dt="2025-10-24T16:13:18.171" v="96" actId="21"/>
          <ac:picMkLst>
            <pc:docMk/>
            <pc:sldMk cId="1431130698" sldId="381"/>
            <ac:picMk id="3" creationId="{4D9D7144-8C60-803B-C55F-D07F2A16DB8A}"/>
          </ac:picMkLst>
        </pc:picChg>
        <pc:picChg chg="mod ord">
          <ac:chgData name="Roland Tan" userId="cb33c7776880a186" providerId="LiveId" clId="{383F95CF-6EF6-4F8E-8EFE-5F38420B19ED}" dt="2025-10-24T16:16:49.740" v="108" actId="167"/>
          <ac:picMkLst>
            <pc:docMk/>
            <pc:sldMk cId="1431130698" sldId="381"/>
            <ac:picMk id="6" creationId="{825DF171-7031-A47C-6BD1-7997E526418B}"/>
          </ac:picMkLst>
        </pc:picChg>
        <pc:picChg chg="add mod ord">
          <ac:chgData name="Roland Tan" userId="cb33c7776880a186" providerId="LiveId" clId="{383F95CF-6EF6-4F8E-8EFE-5F38420B19ED}" dt="2025-10-24T16:16:57.776" v="109" actId="167"/>
          <ac:picMkLst>
            <pc:docMk/>
            <pc:sldMk cId="1431130698" sldId="381"/>
            <ac:picMk id="13" creationId="{1C9BF0AA-B143-33AB-A7FA-03DED3469A7F}"/>
          </ac:picMkLst>
        </pc:picChg>
      </pc:sldChg>
      <pc:sldChg chg="addSp delSp modSp add del mod">
        <pc:chgData name="Roland Tan" userId="cb33c7776880a186" providerId="LiveId" clId="{383F95CF-6EF6-4F8E-8EFE-5F38420B19ED}" dt="2025-10-24T16:34:06.041" v="164" actId="2696"/>
        <pc:sldMkLst>
          <pc:docMk/>
          <pc:sldMk cId="325679623" sldId="382"/>
        </pc:sldMkLst>
        <pc:spChg chg="add mod">
          <ac:chgData name="Roland Tan" userId="cb33c7776880a186" providerId="LiveId" clId="{383F95CF-6EF6-4F8E-8EFE-5F38420B19ED}" dt="2025-10-24T16:25:55.547" v="130" actId="21"/>
          <ac:spMkLst>
            <pc:docMk/>
            <pc:sldMk cId="325679623" sldId="382"/>
            <ac:spMk id="11" creationId="{FBFA1DB1-2FD1-8D66-16F1-8F6FC5F9588F}"/>
          </ac:spMkLst>
        </pc:spChg>
        <pc:picChg chg="del">
          <ac:chgData name="Roland Tan" userId="cb33c7776880a186" providerId="LiveId" clId="{383F95CF-6EF6-4F8E-8EFE-5F38420B19ED}" dt="2025-10-24T16:25:55.547" v="130" actId="21"/>
          <ac:picMkLst>
            <pc:docMk/>
            <pc:sldMk cId="325679623" sldId="382"/>
            <ac:picMk id="6" creationId="{91B2979D-2F17-0DEA-C359-04D7B08D0016}"/>
          </ac:picMkLst>
        </pc:picChg>
        <pc:picChg chg="add mod ord">
          <ac:chgData name="Roland Tan" userId="cb33c7776880a186" providerId="LiveId" clId="{383F95CF-6EF6-4F8E-8EFE-5F38420B19ED}" dt="2025-10-24T16:26:31.647" v="132" actId="167"/>
          <ac:picMkLst>
            <pc:docMk/>
            <pc:sldMk cId="325679623" sldId="382"/>
            <ac:picMk id="12" creationId="{3BD1D1C2-D56F-A000-2990-9B9D67E6E81E}"/>
          </ac:picMkLst>
        </pc:picChg>
      </pc:sldChg>
      <pc:sldChg chg="addSp delSp modSp add mod">
        <pc:chgData name="Roland Tan" userId="cb33c7776880a186" providerId="LiveId" clId="{383F95CF-6EF6-4F8E-8EFE-5F38420B19ED}" dt="2025-10-24T16:33:46.738" v="163" actId="207"/>
        <pc:sldMkLst>
          <pc:docMk/>
          <pc:sldMk cId="3542502433" sldId="383"/>
        </pc:sldMkLst>
        <pc:spChg chg="mod">
          <ac:chgData name="Roland Tan" userId="cb33c7776880a186" providerId="LiveId" clId="{383F95CF-6EF6-4F8E-8EFE-5F38420B19ED}" dt="2025-10-24T16:33:46.738" v="163" actId="207"/>
          <ac:spMkLst>
            <pc:docMk/>
            <pc:sldMk cId="3542502433" sldId="383"/>
            <ac:spMk id="5" creationId="{595F8CB9-4530-5FE4-4AB9-5AC71B25527A}"/>
          </ac:spMkLst>
        </pc:spChg>
        <pc:spChg chg="mod">
          <ac:chgData name="Roland Tan" userId="cb33c7776880a186" providerId="LiveId" clId="{383F95CF-6EF6-4F8E-8EFE-5F38420B19ED}" dt="2025-10-24T16:32:27.157" v="157" actId="208"/>
          <ac:spMkLst>
            <pc:docMk/>
            <pc:sldMk cId="3542502433" sldId="383"/>
            <ac:spMk id="7" creationId="{CECAB920-ED82-58C8-1D10-A825CD68343A}"/>
          </ac:spMkLst>
        </pc:spChg>
        <pc:spChg chg="mod">
          <ac:chgData name="Roland Tan" userId="cb33c7776880a186" providerId="LiveId" clId="{383F95CF-6EF6-4F8E-8EFE-5F38420B19ED}" dt="2025-10-24T16:32:34.396" v="158" actId="208"/>
          <ac:spMkLst>
            <pc:docMk/>
            <pc:sldMk cId="3542502433" sldId="383"/>
            <ac:spMk id="8" creationId="{FBFC8915-8285-477D-51E9-31CC12413678}"/>
          </ac:spMkLst>
        </pc:spChg>
        <pc:spChg chg="mod">
          <ac:chgData name="Roland Tan" userId="cb33c7776880a186" providerId="LiveId" clId="{383F95CF-6EF6-4F8E-8EFE-5F38420B19ED}" dt="2025-10-24T16:33:03.683" v="159" actId="208"/>
          <ac:spMkLst>
            <pc:docMk/>
            <pc:sldMk cId="3542502433" sldId="383"/>
            <ac:spMk id="10" creationId="{7522E12A-7B47-1B5C-54D7-A3B35C13C881}"/>
          </ac:spMkLst>
        </pc:spChg>
        <pc:spChg chg="del mod">
          <ac:chgData name="Roland Tan" userId="cb33c7776880a186" providerId="LiveId" clId="{383F95CF-6EF6-4F8E-8EFE-5F38420B19ED}" dt="2025-10-24T16:28:36.410" v="137" actId="21"/>
          <ac:spMkLst>
            <pc:docMk/>
            <pc:sldMk cId="3542502433" sldId="383"/>
            <ac:spMk id="11" creationId="{BF139137-42AC-4FE9-29AC-68374736E9A0}"/>
          </ac:spMkLst>
        </pc:spChg>
        <pc:picChg chg="add del mod ord">
          <ac:chgData name="Roland Tan" userId="cb33c7776880a186" providerId="LiveId" clId="{383F95CF-6EF6-4F8E-8EFE-5F38420B19ED}" dt="2025-10-24T16:31:50.841" v="154" actId="21"/>
          <ac:picMkLst>
            <pc:docMk/>
            <pc:sldMk cId="3542502433" sldId="383"/>
            <ac:picMk id="6" creationId="{BF0F5F01-40C5-111F-52E7-DD32770AE48A}"/>
          </ac:picMkLst>
        </pc:picChg>
        <pc:picChg chg="add mod ord">
          <ac:chgData name="Roland Tan" userId="cb33c7776880a186" providerId="LiveId" clId="{383F95CF-6EF6-4F8E-8EFE-5F38420B19ED}" dt="2025-10-24T16:32:09.324" v="156" actId="167"/>
          <ac:picMkLst>
            <pc:docMk/>
            <pc:sldMk cId="3542502433" sldId="383"/>
            <ac:picMk id="9" creationId="{757DAD0D-1C29-FBE9-1491-97E5BA1F3740}"/>
          </ac:picMkLst>
        </pc:picChg>
        <pc:picChg chg="del">
          <ac:chgData name="Roland Tan" userId="cb33c7776880a186" providerId="LiveId" clId="{383F95CF-6EF6-4F8E-8EFE-5F38420B19ED}" dt="2025-10-24T16:27:55.851" v="135" actId="21"/>
          <ac:picMkLst>
            <pc:docMk/>
            <pc:sldMk cId="3542502433" sldId="383"/>
            <ac:picMk id="12" creationId="{94C59AE2-3235-9B2C-E238-824BAFD6BC7B}"/>
          </ac:picMkLst>
        </pc:picChg>
      </pc:sldChg>
      <pc:sldChg chg="modSp add mod">
        <pc:chgData name="Roland Tan" userId="cb33c7776880a186" providerId="LiveId" clId="{383F95CF-6EF6-4F8E-8EFE-5F38420B19ED}" dt="2025-10-25T07:11:06.417" v="403" actId="1076"/>
        <pc:sldMkLst>
          <pc:docMk/>
          <pc:sldMk cId="1266445801" sldId="384"/>
        </pc:sldMkLst>
        <pc:spChg chg="mod">
          <ac:chgData name="Roland Tan" userId="cb33c7776880a186" providerId="LiveId" clId="{383F95CF-6EF6-4F8E-8EFE-5F38420B19ED}" dt="2025-10-25T07:10:51.633" v="402" actId="20577"/>
          <ac:spMkLst>
            <pc:docMk/>
            <pc:sldMk cId="1266445801" sldId="384"/>
            <ac:spMk id="2" creationId="{D85FEA4C-7029-FF2C-47FC-472AA84A4EEA}"/>
          </ac:spMkLst>
        </pc:spChg>
        <pc:spChg chg="mod">
          <ac:chgData name="Roland Tan" userId="cb33c7776880a186" providerId="LiveId" clId="{383F95CF-6EF6-4F8E-8EFE-5F38420B19ED}" dt="2025-10-25T07:11:06.417" v="403" actId="1076"/>
          <ac:spMkLst>
            <pc:docMk/>
            <pc:sldMk cId="1266445801" sldId="384"/>
            <ac:spMk id="8" creationId="{A9416F3C-C3F3-7D46-FEE8-709B7C8210C0}"/>
          </ac:spMkLst>
        </pc:spChg>
      </pc:sldChg>
      <pc:sldChg chg="modSp add mod">
        <pc:chgData name="Roland Tan" userId="cb33c7776880a186" providerId="LiveId" clId="{383F95CF-6EF6-4F8E-8EFE-5F38420B19ED}" dt="2025-10-25T07:11:20.124" v="405" actId="20577"/>
        <pc:sldMkLst>
          <pc:docMk/>
          <pc:sldMk cId="3115485859" sldId="385"/>
        </pc:sldMkLst>
        <pc:spChg chg="mod">
          <ac:chgData name="Roland Tan" userId="cb33c7776880a186" providerId="LiveId" clId="{383F95CF-6EF6-4F8E-8EFE-5F38420B19ED}" dt="2025-10-25T07:11:20.124" v="405" actId="20577"/>
          <ac:spMkLst>
            <pc:docMk/>
            <pc:sldMk cId="3115485859" sldId="385"/>
            <ac:spMk id="5" creationId="{32903E3E-EB95-442E-8338-589170E07137}"/>
          </ac:spMkLst>
        </pc:spChg>
      </pc:sldChg>
      <pc:sldChg chg="addSp delSp modSp add mod">
        <pc:chgData name="Roland Tan" userId="cb33c7776880a186" providerId="LiveId" clId="{383F95CF-6EF6-4F8E-8EFE-5F38420B19ED}" dt="2025-10-25T08:02:30.829" v="681" actId="21"/>
        <pc:sldMkLst>
          <pc:docMk/>
          <pc:sldMk cId="3509633574" sldId="386"/>
        </pc:sldMkLst>
        <pc:spChg chg="mod">
          <ac:chgData name="Roland Tan" userId="cb33c7776880a186" providerId="LiveId" clId="{383F95CF-6EF6-4F8E-8EFE-5F38420B19ED}" dt="2025-10-25T07:59:44.545" v="655" actId="115"/>
          <ac:spMkLst>
            <pc:docMk/>
            <pc:sldMk cId="3509633574" sldId="386"/>
            <ac:spMk id="5" creationId="{41D291D2-9706-E7ED-28CB-7CB7779D2E7F}"/>
          </ac:spMkLst>
        </pc:spChg>
        <pc:spChg chg="add mod">
          <ac:chgData name="Roland Tan" userId="cb33c7776880a186" providerId="LiveId" clId="{383F95CF-6EF6-4F8E-8EFE-5F38420B19ED}" dt="2025-10-25T07:59:35.389" v="654" actId="115"/>
          <ac:spMkLst>
            <pc:docMk/>
            <pc:sldMk cId="3509633574" sldId="386"/>
            <ac:spMk id="6" creationId="{4FDA66AD-9203-188A-415C-1EE5B40578FB}"/>
          </ac:spMkLst>
        </pc:spChg>
        <pc:spChg chg="del mod">
          <ac:chgData name="Roland Tan" userId="cb33c7776880a186" providerId="LiveId" clId="{383F95CF-6EF6-4F8E-8EFE-5F38420B19ED}" dt="2025-10-25T08:02:30.829" v="681" actId="21"/>
          <ac:spMkLst>
            <pc:docMk/>
            <pc:sldMk cId="3509633574" sldId="386"/>
            <ac:spMk id="9" creationId="{A43A0297-BCA1-1079-8324-1C556D53765D}"/>
          </ac:spMkLst>
        </pc:spChg>
        <pc:spChg chg="mod">
          <ac:chgData name="Roland Tan" userId="cb33c7776880a186" providerId="LiveId" clId="{383F95CF-6EF6-4F8E-8EFE-5F38420B19ED}" dt="2025-10-25T07:59:02.879" v="648" actId="14100"/>
          <ac:spMkLst>
            <pc:docMk/>
            <pc:sldMk cId="3509633574" sldId="386"/>
            <ac:spMk id="12" creationId="{4ECC4527-89BE-55AD-6AAC-0973AA67070E}"/>
          </ac:spMkLst>
        </pc:spChg>
        <pc:spChg chg="mod">
          <ac:chgData name="Roland Tan" userId="cb33c7776880a186" providerId="LiveId" clId="{383F95CF-6EF6-4F8E-8EFE-5F38420B19ED}" dt="2025-10-25T08:01:43.485" v="674" actId="14100"/>
          <ac:spMkLst>
            <pc:docMk/>
            <pc:sldMk cId="3509633574" sldId="386"/>
            <ac:spMk id="13" creationId="{CC6D0C48-AA62-4740-2D75-957FC01BCA61}"/>
          </ac:spMkLst>
        </pc:spChg>
        <pc:spChg chg="add mod">
          <ac:chgData name="Roland Tan" userId="cb33c7776880a186" providerId="LiveId" clId="{383F95CF-6EF6-4F8E-8EFE-5F38420B19ED}" dt="2025-10-25T08:01:27.214" v="672" actId="14100"/>
          <ac:spMkLst>
            <pc:docMk/>
            <pc:sldMk cId="3509633574" sldId="386"/>
            <ac:spMk id="14" creationId="{5147A5C3-402F-AD1F-51D7-B208318D8F58}"/>
          </ac:spMkLst>
        </pc:spChg>
        <pc:picChg chg="mod">
          <ac:chgData name="Roland Tan" userId="cb33c7776880a186" providerId="LiveId" clId="{383F95CF-6EF6-4F8E-8EFE-5F38420B19ED}" dt="2025-10-25T07:59:15.693" v="651" actId="1076"/>
          <ac:picMkLst>
            <pc:docMk/>
            <pc:sldMk cId="3509633574" sldId="386"/>
            <ac:picMk id="7" creationId="{1518F921-3E46-80EB-E6DF-6223A763DC2A}"/>
          </ac:picMkLst>
        </pc:picChg>
        <pc:picChg chg="del">
          <ac:chgData name="Roland Tan" userId="cb33c7776880a186" providerId="LiveId" clId="{383F95CF-6EF6-4F8E-8EFE-5F38420B19ED}" dt="2025-10-25T07:55:34.333" v="614" actId="21"/>
          <ac:picMkLst>
            <pc:docMk/>
            <pc:sldMk cId="3509633574" sldId="386"/>
            <ac:picMk id="8" creationId="{373414D0-7F4F-E038-73BF-75662F51A643}"/>
          </ac:picMkLst>
        </pc:picChg>
        <pc:picChg chg="del">
          <ac:chgData name="Roland Tan" userId="cb33c7776880a186" providerId="LiveId" clId="{383F95CF-6EF6-4F8E-8EFE-5F38420B19ED}" dt="2025-10-25T07:55:40.138" v="615" actId="21"/>
          <ac:picMkLst>
            <pc:docMk/>
            <pc:sldMk cId="3509633574" sldId="386"/>
            <ac:picMk id="10" creationId="{C3515637-3C41-0410-B82E-58E1622A6BED}"/>
          </ac:picMkLst>
        </pc:picChg>
        <pc:picChg chg="mod">
          <ac:chgData name="Roland Tan" userId="cb33c7776880a186" providerId="LiveId" clId="{383F95CF-6EF6-4F8E-8EFE-5F38420B19ED}" dt="2025-10-25T08:02:19.436" v="680" actId="14100"/>
          <ac:picMkLst>
            <pc:docMk/>
            <pc:sldMk cId="3509633574" sldId="386"/>
            <ac:picMk id="16" creationId="{865BE2D2-D06B-88D2-1CA3-5B60E4A7AC65}"/>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5-10-24T01:01:12.092" idx="2">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en-US"/>
          </a:p>
        </p:txBody>
      </p:sp>
      <p:sp>
        <p:nvSpPr>
          <p:cNvPr id="3" name="Date Placeholder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DC8001E3-DB8B-0A41-A955-66235083EAC6}" type="datetimeFigureOut">
              <a:rPr lang="en-US" smtClean="0"/>
              <a:t>10/25/2025</a:t>
            </a:fld>
            <a:endParaRPr lang="en-US"/>
          </a:p>
        </p:txBody>
      </p:sp>
      <p:sp>
        <p:nvSpPr>
          <p:cNvPr id="4" name="Slide Image Placeholder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en-US"/>
          </a:p>
        </p:txBody>
      </p:sp>
      <p:sp>
        <p:nvSpPr>
          <p:cNvPr id="5" name="Notes Placeholder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lang="en-US"/>
          </a:p>
        </p:txBody>
      </p:sp>
      <p:sp>
        <p:nvSpPr>
          <p:cNvPr id="7" name="Slide Number Placeholder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3B358BFE-7436-6B4F-9A35-75D3B7175FE6}" type="slidenum">
              <a:rPr lang="en-US" smtClean="0"/>
              <a:t>‹#›</a:t>
            </a:fld>
            <a:endParaRPr lang="en-US"/>
          </a:p>
        </p:txBody>
      </p:sp>
    </p:spTree>
    <p:extLst>
      <p:ext uri="{BB962C8B-B14F-4D97-AF65-F5344CB8AC3E}">
        <p14:creationId xmlns:p14="http://schemas.microsoft.com/office/powerpoint/2010/main" val="121027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1F3B-4434-1CA4-E544-F318D757C5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2F0C1E9-EB4D-4BBE-C49D-8BD151100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4F02955-51B1-28C6-95BC-274D17A7EE34}"/>
              </a:ext>
            </a:extLst>
          </p:cNvPr>
          <p:cNvSpPr>
            <a:spLocks noGrp="1"/>
          </p:cNvSpPr>
          <p:nvPr>
            <p:ph type="dt" sz="half" idx="10"/>
          </p:nvPr>
        </p:nvSpPr>
        <p:spPr/>
        <p:txBody>
          <a:bodyPr/>
          <a:lstStyle/>
          <a:p>
            <a:fld id="{34FB5934-43A4-7B44-9E6F-F1184B560F16}" type="datetime1">
              <a:rPr lang="en-SG" smtClean="0"/>
              <a:t>25/10/2025</a:t>
            </a:fld>
            <a:endParaRPr lang="en-US"/>
          </a:p>
        </p:txBody>
      </p:sp>
      <p:sp>
        <p:nvSpPr>
          <p:cNvPr id="5" name="Footer Placeholder 4">
            <a:extLst>
              <a:ext uri="{FF2B5EF4-FFF2-40B4-BE49-F238E27FC236}">
                <a16:creationId xmlns:a16="http://schemas.microsoft.com/office/drawing/2014/main" id="{F5D90F1F-341E-5DAF-B7DA-D2082ECA7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69179-BDC7-1D8A-67BE-4FC366A29172}"/>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225545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90CC-6D02-0DC6-82BF-F11AC60B22A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2C9674-A4A1-7D04-7553-6BD96BE061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675BC9-DFE1-82E0-B014-6BC35834B143}"/>
              </a:ext>
            </a:extLst>
          </p:cNvPr>
          <p:cNvSpPr>
            <a:spLocks noGrp="1"/>
          </p:cNvSpPr>
          <p:nvPr>
            <p:ph type="dt" sz="half" idx="10"/>
          </p:nvPr>
        </p:nvSpPr>
        <p:spPr/>
        <p:txBody>
          <a:bodyPr/>
          <a:lstStyle/>
          <a:p>
            <a:fld id="{3B557097-1265-4941-AB9F-0E37888008C0}" type="datetime1">
              <a:rPr lang="en-SG" smtClean="0"/>
              <a:t>25/10/2025</a:t>
            </a:fld>
            <a:endParaRPr lang="en-US"/>
          </a:p>
        </p:txBody>
      </p:sp>
      <p:sp>
        <p:nvSpPr>
          <p:cNvPr id="5" name="Footer Placeholder 4">
            <a:extLst>
              <a:ext uri="{FF2B5EF4-FFF2-40B4-BE49-F238E27FC236}">
                <a16:creationId xmlns:a16="http://schemas.microsoft.com/office/drawing/2014/main" id="{E02E90DE-65F9-930F-36E1-E2ABD0C8F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3D553-B379-65A1-1A0B-D7EC532D21B8}"/>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336079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FEFEF-242E-80BA-0807-35C8C97FED7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436244-EB3A-2445-9B2E-1197DD4D9C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606A67-D4BB-13B1-FF66-4DAC371608B9}"/>
              </a:ext>
            </a:extLst>
          </p:cNvPr>
          <p:cNvSpPr>
            <a:spLocks noGrp="1"/>
          </p:cNvSpPr>
          <p:nvPr>
            <p:ph type="dt" sz="half" idx="10"/>
          </p:nvPr>
        </p:nvSpPr>
        <p:spPr/>
        <p:txBody>
          <a:bodyPr/>
          <a:lstStyle/>
          <a:p>
            <a:fld id="{C08E9F39-5ACA-624B-827A-83813B6551E3}" type="datetime1">
              <a:rPr lang="en-SG" smtClean="0"/>
              <a:t>25/10/2025</a:t>
            </a:fld>
            <a:endParaRPr lang="en-US"/>
          </a:p>
        </p:txBody>
      </p:sp>
      <p:sp>
        <p:nvSpPr>
          <p:cNvPr id="5" name="Footer Placeholder 4">
            <a:extLst>
              <a:ext uri="{FF2B5EF4-FFF2-40B4-BE49-F238E27FC236}">
                <a16:creationId xmlns:a16="http://schemas.microsoft.com/office/drawing/2014/main" id="{A0119F85-E5CC-1909-3DCC-65F92678F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E1293-12C2-B09A-94E1-C0F0A8178721}"/>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136816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D294-2F74-7CC7-9C61-EA5ABBFE34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83504D1-2871-ADB0-35F0-7EE11B9E08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B14DCD-ED03-A049-C16C-876A76B14DAC}"/>
              </a:ext>
            </a:extLst>
          </p:cNvPr>
          <p:cNvSpPr>
            <a:spLocks noGrp="1"/>
          </p:cNvSpPr>
          <p:nvPr>
            <p:ph type="dt" sz="half" idx="10"/>
          </p:nvPr>
        </p:nvSpPr>
        <p:spPr/>
        <p:txBody>
          <a:bodyPr/>
          <a:lstStyle/>
          <a:p>
            <a:fld id="{56A641C0-5A54-494D-8B54-D4C8795D9AAB}" type="datetime1">
              <a:rPr lang="en-SG" smtClean="0"/>
              <a:t>25/10/2025</a:t>
            </a:fld>
            <a:endParaRPr lang="en-US"/>
          </a:p>
        </p:txBody>
      </p:sp>
      <p:sp>
        <p:nvSpPr>
          <p:cNvPr id="5" name="Footer Placeholder 4">
            <a:extLst>
              <a:ext uri="{FF2B5EF4-FFF2-40B4-BE49-F238E27FC236}">
                <a16:creationId xmlns:a16="http://schemas.microsoft.com/office/drawing/2014/main" id="{FF958203-ADC2-B73D-8DA7-0C41EAB87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1C49A-E366-B51B-5E21-1EBEDF0FCCA8}"/>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187613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344D-230A-DD14-D40F-876467CD80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70B35C2-E360-B150-3EC5-D457D13D79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8DD4A59-2DC3-E1A3-82A6-3A0C4CEA0809}"/>
              </a:ext>
            </a:extLst>
          </p:cNvPr>
          <p:cNvSpPr>
            <a:spLocks noGrp="1"/>
          </p:cNvSpPr>
          <p:nvPr>
            <p:ph type="dt" sz="half" idx="10"/>
          </p:nvPr>
        </p:nvSpPr>
        <p:spPr/>
        <p:txBody>
          <a:bodyPr/>
          <a:lstStyle/>
          <a:p>
            <a:fld id="{3262B641-62FD-5448-9B42-7D7A69801A01}" type="datetime1">
              <a:rPr lang="en-SG" smtClean="0"/>
              <a:t>25/10/2025</a:t>
            </a:fld>
            <a:endParaRPr lang="en-US"/>
          </a:p>
        </p:txBody>
      </p:sp>
      <p:sp>
        <p:nvSpPr>
          <p:cNvPr id="5" name="Footer Placeholder 4">
            <a:extLst>
              <a:ext uri="{FF2B5EF4-FFF2-40B4-BE49-F238E27FC236}">
                <a16:creationId xmlns:a16="http://schemas.microsoft.com/office/drawing/2014/main" id="{D9E7B97E-B7AD-F8BC-6AAB-732468181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67F07-01E7-E682-DECD-589FBB59EE13}"/>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363021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154D-B94C-33E9-EBC2-CBD5DEBD35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1F3AC-A2CC-E850-AE9B-8FDC43BBB83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A4C643-77AA-58D5-A0E2-F2E727A5F2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8766B9C-3526-F1DA-A738-788BEE111C93}"/>
              </a:ext>
            </a:extLst>
          </p:cNvPr>
          <p:cNvSpPr>
            <a:spLocks noGrp="1"/>
          </p:cNvSpPr>
          <p:nvPr>
            <p:ph type="dt" sz="half" idx="10"/>
          </p:nvPr>
        </p:nvSpPr>
        <p:spPr/>
        <p:txBody>
          <a:bodyPr/>
          <a:lstStyle/>
          <a:p>
            <a:fld id="{41771849-880B-5E4D-B0B1-E475672B15FA}" type="datetime1">
              <a:rPr lang="en-SG" smtClean="0"/>
              <a:t>25/10/2025</a:t>
            </a:fld>
            <a:endParaRPr lang="en-US"/>
          </a:p>
        </p:txBody>
      </p:sp>
      <p:sp>
        <p:nvSpPr>
          <p:cNvPr id="6" name="Footer Placeholder 5">
            <a:extLst>
              <a:ext uri="{FF2B5EF4-FFF2-40B4-BE49-F238E27FC236}">
                <a16:creationId xmlns:a16="http://schemas.microsoft.com/office/drawing/2014/main" id="{B3942F03-FF07-3966-3EDB-50E9AC08A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A0F06-3F53-1A0C-C497-ECFCCDAEACE0}"/>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374054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AA42-D613-E019-4C2E-543352BE518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18F1C14-B338-29D5-1D6F-B61A4E438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E68E8A-9638-54CD-4F3F-0CFE092329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974F646-F3FE-D9C4-2836-4737B83C10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C4A985-2DCF-894E-A792-1FDF3446AE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F6C8860-00D6-5B57-BFCC-DB1F2F3862FD}"/>
              </a:ext>
            </a:extLst>
          </p:cNvPr>
          <p:cNvSpPr>
            <a:spLocks noGrp="1"/>
          </p:cNvSpPr>
          <p:nvPr>
            <p:ph type="dt" sz="half" idx="10"/>
          </p:nvPr>
        </p:nvSpPr>
        <p:spPr/>
        <p:txBody>
          <a:bodyPr/>
          <a:lstStyle/>
          <a:p>
            <a:fld id="{7CFDFED9-B8EA-7B4C-8C6B-A94C2DE5893D}" type="datetime1">
              <a:rPr lang="en-SG" smtClean="0"/>
              <a:t>25/10/2025</a:t>
            </a:fld>
            <a:endParaRPr lang="en-US"/>
          </a:p>
        </p:txBody>
      </p:sp>
      <p:sp>
        <p:nvSpPr>
          <p:cNvPr id="8" name="Footer Placeholder 7">
            <a:extLst>
              <a:ext uri="{FF2B5EF4-FFF2-40B4-BE49-F238E27FC236}">
                <a16:creationId xmlns:a16="http://schemas.microsoft.com/office/drawing/2014/main" id="{E20CB78C-2633-D646-AB98-D9C5FF16CA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88DE21-E160-C25E-A4B1-DD2C58210022}"/>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79863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1BED-0616-74E1-6D2D-ABE81C207BE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CB4E361-D98E-675F-418B-BD9CFD5EACDC}"/>
              </a:ext>
            </a:extLst>
          </p:cNvPr>
          <p:cNvSpPr>
            <a:spLocks noGrp="1"/>
          </p:cNvSpPr>
          <p:nvPr>
            <p:ph type="dt" sz="half" idx="10"/>
          </p:nvPr>
        </p:nvSpPr>
        <p:spPr/>
        <p:txBody>
          <a:bodyPr/>
          <a:lstStyle/>
          <a:p>
            <a:fld id="{EB8A28E1-2215-7847-9684-583475F87EE8}" type="datetime1">
              <a:rPr lang="en-SG" smtClean="0"/>
              <a:t>25/10/2025</a:t>
            </a:fld>
            <a:endParaRPr lang="en-US"/>
          </a:p>
        </p:txBody>
      </p:sp>
      <p:sp>
        <p:nvSpPr>
          <p:cNvPr id="4" name="Footer Placeholder 3">
            <a:extLst>
              <a:ext uri="{FF2B5EF4-FFF2-40B4-BE49-F238E27FC236}">
                <a16:creationId xmlns:a16="http://schemas.microsoft.com/office/drawing/2014/main" id="{3C85C660-982E-ED4D-9F04-967DA23131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11900-701E-A461-3D5E-9639E3DADB5F}"/>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198019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F6DC7-DC7B-D763-C4FA-02EE7989386D}"/>
              </a:ext>
            </a:extLst>
          </p:cNvPr>
          <p:cNvSpPr>
            <a:spLocks noGrp="1"/>
          </p:cNvSpPr>
          <p:nvPr>
            <p:ph type="dt" sz="half" idx="10"/>
          </p:nvPr>
        </p:nvSpPr>
        <p:spPr/>
        <p:txBody>
          <a:bodyPr/>
          <a:lstStyle/>
          <a:p>
            <a:fld id="{598D10C5-FC46-944F-A80A-8180EEC95F94}" type="datetime1">
              <a:rPr lang="en-SG" smtClean="0"/>
              <a:t>25/10/2025</a:t>
            </a:fld>
            <a:endParaRPr lang="en-US"/>
          </a:p>
        </p:txBody>
      </p:sp>
      <p:sp>
        <p:nvSpPr>
          <p:cNvPr id="3" name="Footer Placeholder 2">
            <a:extLst>
              <a:ext uri="{FF2B5EF4-FFF2-40B4-BE49-F238E27FC236}">
                <a16:creationId xmlns:a16="http://schemas.microsoft.com/office/drawing/2014/main" id="{42BD2485-9E8B-D19C-A3E7-7F7C6E1ED3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03FEE1-3223-6860-DE2B-53B877E5203D}"/>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373689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E844-BD60-5C08-B793-7B1DEAF1F5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24ED8D-30F5-4617-CACF-FD4BEA70F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F6186C-CC1E-3E85-EB29-3A2B226C0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ED021-8DAC-A309-0797-65B13AA5EF1B}"/>
              </a:ext>
            </a:extLst>
          </p:cNvPr>
          <p:cNvSpPr>
            <a:spLocks noGrp="1"/>
          </p:cNvSpPr>
          <p:nvPr>
            <p:ph type="dt" sz="half" idx="10"/>
          </p:nvPr>
        </p:nvSpPr>
        <p:spPr/>
        <p:txBody>
          <a:bodyPr/>
          <a:lstStyle/>
          <a:p>
            <a:fld id="{3146B8A1-550F-E148-91B8-633E44E19AF1}" type="datetime1">
              <a:rPr lang="en-SG" smtClean="0"/>
              <a:t>25/10/2025</a:t>
            </a:fld>
            <a:endParaRPr lang="en-US"/>
          </a:p>
        </p:txBody>
      </p:sp>
      <p:sp>
        <p:nvSpPr>
          <p:cNvPr id="6" name="Footer Placeholder 5">
            <a:extLst>
              <a:ext uri="{FF2B5EF4-FFF2-40B4-BE49-F238E27FC236}">
                <a16:creationId xmlns:a16="http://schemas.microsoft.com/office/drawing/2014/main" id="{CBABC1D8-4A80-5173-F454-4033D6BA9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6CAAC-3A28-85EC-A2AE-D658EFED9A38}"/>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166005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DDDA-5C33-0ABE-480F-F07231ABA5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F6432D-0F47-7210-7D6E-B0C1B81A5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1BF0E-4958-CC16-83B4-7FB4654D1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D22611-0152-90E5-425E-E98BDF733E6B}"/>
              </a:ext>
            </a:extLst>
          </p:cNvPr>
          <p:cNvSpPr>
            <a:spLocks noGrp="1"/>
          </p:cNvSpPr>
          <p:nvPr>
            <p:ph type="dt" sz="half" idx="10"/>
          </p:nvPr>
        </p:nvSpPr>
        <p:spPr/>
        <p:txBody>
          <a:bodyPr/>
          <a:lstStyle/>
          <a:p>
            <a:fld id="{DEB6904C-EE76-0742-88B4-88BF0927DEBE}" type="datetime1">
              <a:rPr lang="en-SG" smtClean="0"/>
              <a:t>25/10/2025</a:t>
            </a:fld>
            <a:endParaRPr lang="en-US"/>
          </a:p>
        </p:txBody>
      </p:sp>
      <p:sp>
        <p:nvSpPr>
          <p:cNvPr id="6" name="Footer Placeholder 5">
            <a:extLst>
              <a:ext uri="{FF2B5EF4-FFF2-40B4-BE49-F238E27FC236}">
                <a16:creationId xmlns:a16="http://schemas.microsoft.com/office/drawing/2014/main" id="{5F0893BD-66DA-9A1F-37FA-45D2D58FD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87AB9-FE67-B9B9-14C5-17F24DC42622}"/>
              </a:ext>
            </a:extLst>
          </p:cNvPr>
          <p:cNvSpPr>
            <a:spLocks noGrp="1"/>
          </p:cNvSpPr>
          <p:nvPr>
            <p:ph type="sldNum" sz="quarter" idx="12"/>
          </p:nvPr>
        </p:nvSpPr>
        <p:spPr/>
        <p:txBody>
          <a:bodyPr/>
          <a:lstStyle/>
          <a:p>
            <a:fld id="{C1779E81-1799-C342-A55B-A3370366CC56}" type="slidenum">
              <a:rPr lang="en-US" smtClean="0"/>
              <a:t>‹#›</a:t>
            </a:fld>
            <a:endParaRPr lang="en-US"/>
          </a:p>
        </p:txBody>
      </p:sp>
    </p:spTree>
    <p:extLst>
      <p:ext uri="{BB962C8B-B14F-4D97-AF65-F5344CB8AC3E}">
        <p14:creationId xmlns:p14="http://schemas.microsoft.com/office/powerpoint/2010/main" val="325443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061D7-6A06-05E6-68F5-AB7BB2783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076929-BF6D-6D32-FEEB-9F8BC1009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3EE0F-2A03-8AF8-CEBF-87E79DB90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33949DB9-0268-DE42-B200-3B6F7784B1A1}" type="datetime1">
              <a:rPr lang="en-SG" smtClean="0"/>
              <a:pPr/>
              <a:t>25/10/2025</a:t>
            </a:fld>
            <a:endParaRPr lang="en-US"/>
          </a:p>
        </p:txBody>
      </p:sp>
      <p:sp>
        <p:nvSpPr>
          <p:cNvPr id="5" name="Footer Placeholder 4">
            <a:extLst>
              <a:ext uri="{FF2B5EF4-FFF2-40B4-BE49-F238E27FC236}">
                <a16:creationId xmlns:a16="http://schemas.microsoft.com/office/drawing/2014/main" id="{5B540EA2-A05A-7709-9F02-EA5CF3B30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E055119-2807-8B49-4E3D-E88068EE1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C1779E81-1799-C342-A55B-A3370366CC56}" type="slidenum">
              <a:rPr lang="en-US" smtClean="0"/>
              <a:pPr/>
              <a:t>‹#›</a:t>
            </a:fld>
            <a:endParaRPr lang="en-US" dirty="0"/>
          </a:p>
        </p:txBody>
      </p:sp>
      <p:sp>
        <p:nvSpPr>
          <p:cNvPr id="8" name="TextBox 7">
            <a:extLst>
              <a:ext uri="{FF2B5EF4-FFF2-40B4-BE49-F238E27FC236}">
                <a16:creationId xmlns:a16="http://schemas.microsoft.com/office/drawing/2014/main" id="{26E6337D-C7BF-80CC-252A-C76571A9E7C8}"/>
              </a:ext>
            </a:extLst>
          </p:cNvPr>
          <p:cNvSpPr txBox="1"/>
          <p:nvPr userDrawn="1">
            <p:extLst>
              <p:ext uri="{1162E1C5-73C7-4A58-AE30-91384D911F3F}">
                <p184:classification xmlns:p184="http://schemas.microsoft.com/office/powerpoint/2018/4/main" val="ftr"/>
              </p:ext>
            </p:extLst>
          </p:nvPr>
        </p:nvSpPr>
        <p:spPr>
          <a:xfrm>
            <a:off x="5308600" y="6642100"/>
            <a:ext cx="1603375" cy="152400"/>
          </a:xfrm>
          <a:prstGeom prst="rect">
            <a:avLst/>
          </a:prstGeom>
        </p:spPr>
        <p:txBody>
          <a:bodyPr horzOverflow="overflow" lIns="0" tIns="0" rIns="0" bIns="0">
            <a:spAutoFit/>
          </a:bodyPr>
          <a:lstStyle/>
          <a:p>
            <a:pPr algn="l"/>
            <a:r>
              <a:rPr lang="en-SG"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Co-Confidential / Internal Only</a:t>
            </a:r>
          </a:p>
        </p:txBody>
      </p:sp>
    </p:spTree>
    <p:extLst>
      <p:ext uri="{BB962C8B-B14F-4D97-AF65-F5344CB8AC3E}">
        <p14:creationId xmlns:p14="http://schemas.microsoft.com/office/powerpoint/2010/main" val="267528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kingdavid.wordpress.com/tag/my-psalm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n/photo/226"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flickr.com/photos/ian-w-scott/640961879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981E-ACC0-B27A-1AD3-C8105F7377FB}"/>
              </a:ext>
            </a:extLst>
          </p:cNvPr>
          <p:cNvSpPr>
            <a:spLocks noGrp="1"/>
          </p:cNvSpPr>
          <p:nvPr>
            <p:ph type="title"/>
          </p:nvPr>
        </p:nvSpPr>
        <p:spPr/>
        <p:txBody>
          <a:bodyPr/>
          <a:lstStyle/>
          <a:p>
            <a:endParaRPr lang="en-SG" dirty="0"/>
          </a:p>
        </p:txBody>
      </p:sp>
      <p:pic>
        <p:nvPicPr>
          <p:cNvPr id="6" name="Content Placeholder 5">
            <a:extLst>
              <a:ext uri="{FF2B5EF4-FFF2-40B4-BE49-F238E27FC236}">
                <a16:creationId xmlns:a16="http://schemas.microsoft.com/office/drawing/2014/main" id="{987E6103-53D3-31F8-91B3-EF6FA1E6B7CA}"/>
              </a:ext>
            </a:extLst>
          </p:cNvPr>
          <p:cNvPicPr>
            <a:picLocks noGrp="1" noChangeAspect="1"/>
          </p:cNvPicPr>
          <p:nvPr>
            <p:ph idx="1"/>
          </p:nvPr>
        </p:nvPicPr>
        <p:blipFill>
          <a:blip r:embed="rId2"/>
          <a:stretch>
            <a:fillRect/>
          </a:stretch>
        </p:blipFill>
        <p:spPr>
          <a:xfrm>
            <a:off x="1" y="-15534"/>
            <a:ext cx="12219614" cy="6873534"/>
          </a:xfrm>
        </p:spPr>
      </p:pic>
      <p:sp>
        <p:nvSpPr>
          <p:cNvPr id="4" name="Slide Number Placeholder 3">
            <a:extLst>
              <a:ext uri="{FF2B5EF4-FFF2-40B4-BE49-F238E27FC236}">
                <a16:creationId xmlns:a16="http://schemas.microsoft.com/office/drawing/2014/main" id="{A7BEC46B-AE0E-D75B-3010-FEDF12432761}"/>
              </a:ext>
            </a:extLst>
          </p:cNvPr>
          <p:cNvSpPr>
            <a:spLocks noGrp="1"/>
          </p:cNvSpPr>
          <p:nvPr>
            <p:ph type="sldNum" sz="quarter" idx="12"/>
          </p:nvPr>
        </p:nvSpPr>
        <p:spPr/>
        <p:txBody>
          <a:bodyPr/>
          <a:lstStyle/>
          <a:p>
            <a:fld id="{C1779E81-1799-C342-A55B-A3370366CC56}" type="slidenum">
              <a:rPr lang="en-US" smtClean="0"/>
              <a:t>1</a:t>
            </a:fld>
            <a:endParaRPr lang="en-US"/>
          </a:p>
        </p:txBody>
      </p:sp>
    </p:spTree>
    <p:extLst>
      <p:ext uri="{BB962C8B-B14F-4D97-AF65-F5344CB8AC3E}">
        <p14:creationId xmlns:p14="http://schemas.microsoft.com/office/powerpoint/2010/main" val="71553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6946-1105-5D5E-B57F-FBCBDF1039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BB40DD-50FE-BAE2-2D64-4621B59D8B22}"/>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79F235E7-5F37-F264-287B-0F83342D2CCB}"/>
              </a:ext>
            </a:extLst>
          </p:cNvPr>
          <p:cNvPicPr>
            <a:picLocks noGrp="1" noChangeAspect="1"/>
          </p:cNvPicPr>
          <p:nvPr>
            <p:ph idx="1"/>
          </p:nvPr>
        </p:nvPicPr>
        <p:blipFill>
          <a:blip r:embed="rId2"/>
          <a:stretch>
            <a:fillRect/>
          </a:stretch>
        </p:blipFill>
        <p:spPr>
          <a:xfrm>
            <a:off x="0" y="0"/>
            <a:ext cx="12192000" cy="6858000"/>
          </a:xfrm>
        </p:spPr>
      </p:pic>
      <p:sp>
        <p:nvSpPr>
          <p:cNvPr id="4" name="Slide Number Placeholder 3">
            <a:extLst>
              <a:ext uri="{FF2B5EF4-FFF2-40B4-BE49-F238E27FC236}">
                <a16:creationId xmlns:a16="http://schemas.microsoft.com/office/drawing/2014/main" id="{109165EA-7E93-5A49-948D-EA757DB845A2}"/>
              </a:ext>
            </a:extLst>
          </p:cNvPr>
          <p:cNvSpPr>
            <a:spLocks noGrp="1"/>
          </p:cNvSpPr>
          <p:nvPr>
            <p:ph type="sldNum" sz="quarter" idx="12"/>
          </p:nvPr>
        </p:nvSpPr>
        <p:spPr/>
        <p:txBody>
          <a:bodyPr/>
          <a:lstStyle/>
          <a:p>
            <a:fld id="{C1779E81-1799-C342-A55B-A3370366CC56}" type="slidenum">
              <a:rPr lang="en-US" sz="1400" smtClean="0">
                <a:solidFill>
                  <a:schemeClr val="tx1"/>
                </a:solidFill>
              </a:rPr>
              <a:t>10</a:t>
            </a:fld>
            <a:endParaRPr lang="en-US" sz="1400" dirty="0">
              <a:solidFill>
                <a:schemeClr val="tx1"/>
              </a:solidFill>
            </a:endParaRPr>
          </a:p>
        </p:txBody>
      </p:sp>
      <p:sp>
        <p:nvSpPr>
          <p:cNvPr id="7" name="TextBox 6">
            <a:extLst>
              <a:ext uri="{FF2B5EF4-FFF2-40B4-BE49-F238E27FC236}">
                <a16:creationId xmlns:a16="http://schemas.microsoft.com/office/drawing/2014/main" id="{773A43CC-B705-DE44-2A71-388B952685D5}"/>
              </a:ext>
            </a:extLst>
          </p:cNvPr>
          <p:cNvSpPr txBox="1"/>
          <p:nvPr/>
        </p:nvSpPr>
        <p:spPr>
          <a:xfrm>
            <a:off x="555171" y="212725"/>
            <a:ext cx="10863944" cy="584775"/>
          </a:xfrm>
          <a:prstGeom prst="rect">
            <a:avLst/>
          </a:prstGeom>
          <a:solidFill>
            <a:schemeClr val="tx1">
              <a:alpha val="50000"/>
            </a:schemeClr>
          </a:solidFill>
        </p:spPr>
        <p:txBody>
          <a:bodyPr wrap="square">
            <a:spAutoFit/>
          </a:bodyPr>
          <a:lstStyle/>
          <a:p>
            <a:pPr algn="ctr"/>
            <a:r>
              <a:rPr lang="en-US" sz="3200" b="1" u="sng" dirty="0">
                <a:solidFill>
                  <a:schemeClr val="tx2">
                    <a:lumMod val="10000"/>
                    <a:lumOff val="90000"/>
                  </a:schemeClr>
                </a:solidFill>
              </a:rPr>
              <a:t>2.  Jesus models how to face suffering</a:t>
            </a:r>
            <a:endParaRPr lang="en-SG" sz="3200" u="sng" dirty="0">
              <a:solidFill>
                <a:schemeClr val="tx2">
                  <a:lumMod val="10000"/>
                  <a:lumOff val="90000"/>
                </a:schemeClr>
              </a:solidFill>
            </a:endParaRPr>
          </a:p>
        </p:txBody>
      </p:sp>
      <p:sp>
        <p:nvSpPr>
          <p:cNvPr id="11" name="TextBox 10">
            <a:extLst>
              <a:ext uri="{FF2B5EF4-FFF2-40B4-BE49-F238E27FC236}">
                <a16:creationId xmlns:a16="http://schemas.microsoft.com/office/drawing/2014/main" id="{B9AF813E-F8A9-2186-4749-D3BE37B5A92D}"/>
              </a:ext>
            </a:extLst>
          </p:cNvPr>
          <p:cNvSpPr txBox="1"/>
          <p:nvPr/>
        </p:nvSpPr>
        <p:spPr>
          <a:xfrm>
            <a:off x="370115" y="1176268"/>
            <a:ext cx="3907972" cy="3416320"/>
          </a:xfrm>
          <a:prstGeom prst="rect">
            <a:avLst/>
          </a:prstGeom>
          <a:noFill/>
        </p:spPr>
        <p:txBody>
          <a:bodyPr wrap="square">
            <a:spAutoFit/>
          </a:bodyPr>
          <a:lstStyle/>
          <a:p>
            <a:pPr lvl="0"/>
            <a:r>
              <a:rPr lang="en-SG" sz="2800" b="1" dirty="0">
                <a:solidFill>
                  <a:schemeClr val="bg2"/>
                </a:solidFill>
              </a:rPr>
              <a:t>(ii) </a:t>
            </a:r>
            <a:r>
              <a:rPr lang="en-SG" sz="2800" u="sng" dirty="0">
                <a:solidFill>
                  <a:schemeClr val="bg2"/>
                </a:solidFill>
              </a:rPr>
              <a:t>We must pray to overcome temptation</a:t>
            </a:r>
            <a:endParaRPr lang="en-SG" sz="2800" dirty="0">
              <a:solidFill>
                <a:schemeClr val="bg2"/>
              </a:solidFill>
            </a:endParaRPr>
          </a:p>
          <a:p>
            <a:br>
              <a:rPr lang="en-SG" sz="2800" i="1" dirty="0">
                <a:solidFill>
                  <a:schemeClr val="bg2"/>
                </a:solidFill>
              </a:rPr>
            </a:br>
            <a:r>
              <a:rPr lang="en-SG" sz="2800" i="1" dirty="0">
                <a:solidFill>
                  <a:schemeClr val="bg2"/>
                </a:solidFill>
              </a:rPr>
              <a:t>“Could you not watch one hour? Watch and pray that you may not enter into temptation.” </a:t>
            </a:r>
            <a:endParaRPr lang="en-SG" sz="2800" dirty="0">
              <a:solidFill>
                <a:schemeClr val="bg2"/>
              </a:solidFill>
            </a:endParaRPr>
          </a:p>
          <a:p>
            <a:r>
              <a:rPr lang="en-SG" sz="2000" i="1" dirty="0">
                <a:solidFill>
                  <a:schemeClr val="bg2"/>
                </a:solidFill>
              </a:rPr>
              <a:t>(Mark 14:37)</a:t>
            </a:r>
          </a:p>
        </p:txBody>
      </p:sp>
      <p:sp>
        <p:nvSpPr>
          <p:cNvPr id="8" name="TextBox 7">
            <a:extLst>
              <a:ext uri="{FF2B5EF4-FFF2-40B4-BE49-F238E27FC236}">
                <a16:creationId xmlns:a16="http://schemas.microsoft.com/office/drawing/2014/main" id="{517C527E-36C0-737B-7AB1-327B21603EED}"/>
              </a:ext>
            </a:extLst>
          </p:cNvPr>
          <p:cNvSpPr txBox="1"/>
          <p:nvPr/>
        </p:nvSpPr>
        <p:spPr>
          <a:xfrm>
            <a:off x="11419113" y="6175890"/>
            <a:ext cx="522515" cy="369332"/>
          </a:xfrm>
          <a:prstGeom prst="rect">
            <a:avLst/>
          </a:prstGeom>
          <a:noFill/>
        </p:spPr>
        <p:txBody>
          <a:bodyPr wrap="square">
            <a:spAutoFit/>
          </a:bodyPr>
          <a:lstStyle/>
          <a:p>
            <a:fld id="{C1779E81-1799-C342-A55B-A3370366CC56}" type="slidenum">
              <a:rPr lang="en-US" sz="1800" smtClean="0">
                <a:solidFill>
                  <a:schemeClr val="bg1"/>
                </a:solidFill>
              </a:rPr>
              <a:pPr/>
              <a:t>10</a:t>
            </a:fld>
            <a:endParaRPr lang="en-SG" dirty="0"/>
          </a:p>
        </p:txBody>
      </p:sp>
      <p:pic>
        <p:nvPicPr>
          <p:cNvPr id="2" name="Picture 1">
            <a:extLst>
              <a:ext uri="{FF2B5EF4-FFF2-40B4-BE49-F238E27FC236}">
                <a16:creationId xmlns:a16="http://schemas.microsoft.com/office/drawing/2014/main" id="{E74FEF1F-A75E-D98B-A3EF-E65B265BAC45}"/>
              </a:ext>
            </a:extLst>
          </p:cNvPr>
          <p:cNvPicPr>
            <a:picLocks noChangeAspect="1"/>
          </p:cNvPicPr>
          <p:nvPr/>
        </p:nvPicPr>
        <p:blipFill>
          <a:blip r:embed="rId3"/>
          <a:stretch>
            <a:fillRect/>
          </a:stretch>
        </p:blipFill>
        <p:spPr>
          <a:xfrm>
            <a:off x="4869996" y="2167679"/>
            <a:ext cx="1996678" cy="3276600"/>
          </a:xfrm>
          <a:prstGeom prst="rect">
            <a:avLst/>
          </a:prstGeom>
        </p:spPr>
      </p:pic>
      <p:sp>
        <p:nvSpPr>
          <p:cNvPr id="9" name="TextBox 8">
            <a:extLst>
              <a:ext uri="{FF2B5EF4-FFF2-40B4-BE49-F238E27FC236}">
                <a16:creationId xmlns:a16="http://schemas.microsoft.com/office/drawing/2014/main" id="{4C455700-CB54-5ADF-D777-E8AF1B10D3D9}"/>
              </a:ext>
            </a:extLst>
          </p:cNvPr>
          <p:cNvSpPr txBox="1"/>
          <p:nvPr/>
        </p:nvSpPr>
        <p:spPr>
          <a:xfrm>
            <a:off x="7783285" y="1141512"/>
            <a:ext cx="3733800" cy="4154984"/>
          </a:xfrm>
          <a:prstGeom prst="rect">
            <a:avLst/>
          </a:prstGeom>
          <a:noFill/>
        </p:spPr>
        <p:txBody>
          <a:bodyPr wrap="square">
            <a:spAutoFit/>
          </a:bodyPr>
          <a:lstStyle/>
          <a:p>
            <a:r>
              <a:rPr lang="en-SG" sz="2400" dirty="0">
                <a:solidFill>
                  <a:schemeClr val="bg2"/>
                </a:solidFill>
              </a:rPr>
              <a:t>Jesus had warned them:</a:t>
            </a:r>
            <a:br>
              <a:rPr lang="en-SG" sz="2400" dirty="0">
                <a:solidFill>
                  <a:schemeClr val="bg2"/>
                </a:solidFill>
              </a:rPr>
            </a:br>
            <a:r>
              <a:rPr lang="en-SG" sz="2400" i="1" dirty="0">
                <a:solidFill>
                  <a:schemeClr val="bg2"/>
                </a:solidFill>
              </a:rPr>
              <a:t>“Pray that you will not fall into temptation.”</a:t>
            </a:r>
            <a:r>
              <a:rPr lang="en-SG" sz="2400" dirty="0">
                <a:solidFill>
                  <a:schemeClr val="bg2"/>
                </a:solidFill>
              </a:rPr>
              <a:t>  </a:t>
            </a:r>
            <a:r>
              <a:rPr lang="en-SG" sz="2400" i="1" dirty="0">
                <a:solidFill>
                  <a:schemeClr val="bg2"/>
                </a:solidFill>
              </a:rPr>
              <a:t>(Luke 22:40)</a:t>
            </a:r>
            <a:br>
              <a:rPr lang="en-SG" sz="2400" i="1" dirty="0">
                <a:solidFill>
                  <a:schemeClr val="bg2"/>
                </a:solidFill>
              </a:rPr>
            </a:br>
            <a:br>
              <a:rPr lang="en-SG" sz="2400" dirty="0">
                <a:solidFill>
                  <a:schemeClr val="bg2"/>
                </a:solidFill>
              </a:rPr>
            </a:br>
            <a:r>
              <a:rPr lang="en-SG" sz="2400" dirty="0">
                <a:solidFill>
                  <a:schemeClr val="bg2"/>
                </a:solidFill>
              </a:rPr>
              <a:t>- But they didn’t listen. </a:t>
            </a:r>
            <a:br>
              <a:rPr lang="en-SG" sz="2400" dirty="0">
                <a:solidFill>
                  <a:schemeClr val="bg2"/>
                </a:solidFill>
              </a:rPr>
            </a:br>
            <a:r>
              <a:rPr lang="en-SG" sz="2400" dirty="0">
                <a:solidFill>
                  <a:schemeClr val="bg2"/>
                </a:solidFill>
              </a:rPr>
              <a:t>3 times He found them asleep</a:t>
            </a:r>
            <a:br>
              <a:rPr lang="en-SG" sz="2400" dirty="0">
                <a:solidFill>
                  <a:schemeClr val="bg2"/>
                </a:solidFill>
              </a:rPr>
            </a:br>
            <a:r>
              <a:rPr lang="en-SG" sz="2400" dirty="0">
                <a:solidFill>
                  <a:schemeClr val="bg2"/>
                </a:solidFill>
              </a:rPr>
              <a:t>- And soon after, Peter would deny Him three times.</a:t>
            </a:r>
          </a:p>
        </p:txBody>
      </p:sp>
      <p:sp>
        <p:nvSpPr>
          <p:cNvPr id="12" name="TextBox 11">
            <a:extLst>
              <a:ext uri="{FF2B5EF4-FFF2-40B4-BE49-F238E27FC236}">
                <a16:creationId xmlns:a16="http://schemas.microsoft.com/office/drawing/2014/main" id="{27BB0712-A7C1-204F-2703-197638C7CA1E}"/>
              </a:ext>
            </a:extLst>
          </p:cNvPr>
          <p:cNvSpPr txBox="1"/>
          <p:nvPr/>
        </p:nvSpPr>
        <p:spPr>
          <a:xfrm>
            <a:off x="3370489" y="5773487"/>
            <a:ext cx="6085113" cy="523220"/>
          </a:xfrm>
          <a:prstGeom prst="rect">
            <a:avLst/>
          </a:prstGeom>
          <a:noFill/>
        </p:spPr>
        <p:txBody>
          <a:bodyPr wrap="square">
            <a:spAutoFit/>
          </a:bodyPr>
          <a:lstStyle/>
          <a:p>
            <a:pPr>
              <a:buNone/>
            </a:pPr>
            <a:r>
              <a:rPr lang="en-SG" sz="2800" b="1" u="sng" dirty="0">
                <a:solidFill>
                  <a:srgbClr val="FFFF00"/>
                </a:solidFill>
              </a:rPr>
              <a:t>NO Prayer leads to NO Power!!</a:t>
            </a:r>
            <a:endParaRPr lang="en-SG" sz="2800" b="1" i="1" u="sng" dirty="0">
              <a:solidFill>
                <a:schemeClr val="bg2"/>
              </a:solidFill>
              <a:effectLst/>
              <a:ea typeface="Calibri" panose="020F0502020204030204" pitchFamily="34" charset="0"/>
            </a:endParaRPr>
          </a:p>
        </p:txBody>
      </p:sp>
      <p:sp>
        <p:nvSpPr>
          <p:cNvPr id="6" name="Rectangle: Rounded Corners 5">
            <a:extLst>
              <a:ext uri="{FF2B5EF4-FFF2-40B4-BE49-F238E27FC236}">
                <a16:creationId xmlns:a16="http://schemas.microsoft.com/office/drawing/2014/main" id="{FB2EB4FF-00BA-7984-A6CF-7E715BCF884E}"/>
              </a:ext>
            </a:extLst>
          </p:cNvPr>
          <p:cNvSpPr/>
          <p:nvPr/>
        </p:nvSpPr>
        <p:spPr>
          <a:xfrm>
            <a:off x="250371" y="1010225"/>
            <a:ext cx="3944710" cy="3857450"/>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Rounded Corners 9">
            <a:extLst>
              <a:ext uri="{FF2B5EF4-FFF2-40B4-BE49-F238E27FC236}">
                <a16:creationId xmlns:a16="http://schemas.microsoft.com/office/drawing/2014/main" id="{6313D169-D55B-C9C2-5886-6F1005B192DD}"/>
              </a:ext>
            </a:extLst>
          </p:cNvPr>
          <p:cNvSpPr/>
          <p:nvPr/>
        </p:nvSpPr>
        <p:spPr>
          <a:xfrm>
            <a:off x="7588702" y="1010225"/>
            <a:ext cx="3733800" cy="4286271"/>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16969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16290-F48E-692B-73F6-02FACDE6EF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6BB2743-B74A-49A0-9818-6D4FB3239E07}"/>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8BEDD072-72A0-218A-AEFB-7E6F146B5FC5}"/>
              </a:ext>
            </a:extLst>
          </p:cNvPr>
          <p:cNvPicPr>
            <a:picLocks noGrp="1" noChangeAspect="1"/>
          </p:cNvPicPr>
          <p:nvPr>
            <p:ph idx="1"/>
          </p:nvPr>
        </p:nvPicPr>
        <p:blipFill>
          <a:blip r:embed="rId2"/>
          <a:stretch>
            <a:fillRect/>
          </a:stretch>
        </p:blipFill>
        <p:spPr>
          <a:xfrm>
            <a:off x="0" y="0"/>
            <a:ext cx="12192000" cy="6858000"/>
          </a:xfrm>
        </p:spPr>
      </p:pic>
      <p:sp>
        <p:nvSpPr>
          <p:cNvPr id="4" name="Slide Number Placeholder 3">
            <a:extLst>
              <a:ext uri="{FF2B5EF4-FFF2-40B4-BE49-F238E27FC236}">
                <a16:creationId xmlns:a16="http://schemas.microsoft.com/office/drawing/2014/main" id="{2AD805EE-CE3E-AB06-3D97-A0984CAB2A47}"/>
              </a:ext>
            </a:extLst>
          </p:cNvPr>
          <p:cNvSpPr>
            <a:spLocks noGrp="1"/>
          </p:cNvSpPr>
          <p:nvPr>
            <p:ph type="sldNum" sz="quarter" idx="12"/>
          </p:nvPr>
        </p:nvSpPr>
        <p:spPr/>
        <p:txBody>
          <a:bodyPr/>
          <a:lstStyle/>
          <a:p>
            <a:fld id="{C1779E81-1799-C342-A55B-A3370366CC56}" type="slidenum">
              <a:rPr lang="en-US" sz="1400" smtClean="0">
                <a:solidFill>
                  <a:schemeClr val="tx1"/>
                </a:solidFill>
              </a:rPr>
              <a:t>11</a:t>
            </a:fld>
            <a:endParaRPr lang="en-US" sz="1400" dirty="0">
              <a:solidFill>
                <a:schemeClr val="tx1"/>
              </a:solidFill>
            </a:endParaRPr>
          </a:p>
        </p:txBody>
      </p:sp>
      <p:sp>
        <p:nvSpPr>
          <p:cNvPr id="7" name="TextBox 6">
            <a:extLst>
              <a:ext uri="{FF2B5EF4-FFF2-40B4-BE49-F238E27FC236}">
                <a16:creationId xmlns:a16="http://schemas.microsoft.com/office/drawing/2014/main" id="{CF5CB1F5-242D-5177-B128-0CBD3888F447}"/>
              </a:ext>
            </a:extLst>
          </p:cNvPr>
          <p:cNvSpPr txBox="1"/>
          <p:nvPr/>
        </p:nvSpPr>
        <p:spPr>
          <a:xfrm>
            <a:off x="555171" y="212725"/>
            <a:ext cx="10863944" cy="584775"/>
          </a:xfrm>
          <a:prstGeom prst="rect">
            <a:avLst/>
          </a:prstGeom>
          <a:solidFill>
            <a:schemeClr val="tx1">
              <a:alpha val="50000"/>
            </a:schemeClr>
          </a:solidFill>
        </p:spPr>
        <p:txBody>
          <a:bodyPr wrap="square">
            <a:spAutoFit/>
          </a:bodyPr>
          <a:lstStyle/>
          <a:p>
            <a:pPr algn="ctr"/>
            <a:r>
              <a:rPr lang="en-US" sz="3200" b="1" u="sng" dirty="0">
                <a:solidFill>
                  <a:schemeClr val="tx2">
                    <a:lumMod val="10000"/>
                    <a:lumOff val="90000"/>
                  </a:schemeClr>
                </a:solidFill>
              </a:rPr>
              <a:t>2.  Jesus models how to face suffering</a:t>
            </a:r>
            <a:endParaRPr lang="en-SG" sz="3200" u="sng" dirty="0">
              <a:solidFill>
                <a:schemeClr val="tx2">
                  <a:lumMod val="10000"/>
                  <a:lumOff val="90000"/>
                </a:schemeClr>
              </a:solidFill>
            </a:endParaRPr>
          </a:p>
        </p:txBody>
      </p:sp>
      <p:sp>
        <p:nvSpPr>
          <p:cNvPr id="11" name="TextBox 10">
            <a:extLst>
              <a:ext uri="{FF2B5EF4-FFF2-40B4-BE49-F238E27FC236}">
                <a16:creationId xmlns:a16="http://schemas.microsoft.com/office/drawing/2014/main" id="{51FC39D1-9577-58FE-0114-9A4B2D6A00EF}"/>
              </a:ext>
            </a:extLst>
          </p:cNvPr>
          <p:cNvSpPr txBox="1"/>
          <p:nvPr/>
        </p:nvSpPr>
        <p:spPr>
          <a:xfrm>
            <a:off x="370115" y="1176268"/>
            <a:ext cx="3907972" cy="4154984"/>
          </a:xfrm>
          <a:prstGeom prst="rect">
            <a:avLst/>
          </a:prstGeom>
          <a:noFill/>
        </p:spPr>
        <p:txBody>
          <a:bodyPr wrap="square">
            <a:spAutoFit/>
          </a:bodyPr>
          <a:lstStyle/>
          <a:p>
            <a:r>
              <a:rPr lang="en-SG" sz="2800" b="1" dirty="0">
                <a:solidFill>
                  <a:schemeClr val="bg2"/>
                </a:solidFill>
              </a:rPr>
              <a:t>(iii) </a:t>
            </a:r>
            <a:r>
              <a:rPr lang="en-SG" sz="2800" u="sng" dirty="0">
                <a:solidFill>
                  <a:schemeClr val="bg2"/>
                </a:solidFill>
              </a:rPr>
              <a:t>We must pray to receive grace</a:t>
            </a:r>
            <a:br>
              <a:rPr lang="en-SG" sz="2800" u="sng" dirty="0">
                <a:solidFill>
                  <a:schemeClr val="bg2"/>
                </a:solidFill>
              </a:rPr>
            </a:br>
            <a:br>
              <a:rPr lang="en-SG" sz="2800" u="sng" dirty="0">
                <a:solidFill>
                  <a:schemeClr val="bg2"/>
                </a:solidFill>
              </a:rPr>
            </a:br>
            <a:r>
              <a:rPr lang="en-SG" sz="2800" dirty="0">
                <a:solidFill>
                  <a:schemeClr val="bg2"/>
                </a:solidFill>
              </a:rPr>
              <a:t>After Jesus prays, something shifts.</a:t>
            </a:r>
            <a:br>
              <a:rPr lang="en-SG" sz="2400" dirty="0">
                <a:solidFill>
                  <a:schemeClr val="bg2"/>
                </a:solidFill>
              </a:rPr>
            </a:br>
            <a:r>
              <a:rPr lang="en-SG" sz="2400" dirty="0">
                <a:solidFill>
                  <a:schemeClr val="bg2"/>
                </a:solidFill>
              </a:rPr>
              <a:t> </a:t>
            </a:r>
            <a:br>
              <a:rPr lang="en-SG" sz="2400" dirty="0">
                <a:solidFill>
                  <a:schemeClr val="bg2"/>
                </a:solidFill>
              </a:rPr>
            </a:br>
            <a:r>
              <a:rPr lang="en-SG" sz="2400" dirty="0">
                <a:solidFill>
                  <a:schemeClr val="bg2"/>
                </a:solidFill>
              </a:rPr>
              <a:t>- He rises with authority: </a:t>
            </a:r>
            <a:br>
              <a:rPr lang="en-SG" sz="2400" dirty="0">
                <a:solidFill>
                  <a:schemeClr val="bg2"/>
                </a:solidFill>
              </a:rPr>
            </a:br>
            <a:r>
              <a:rPr lang="en-SG" sz="2800" i="1" dirty="0">
                <a:solidFill>
                  <a:schemeClr val="bg2"/>
                </a:solidFill>
              </a:rPr>
              <a:t>“Rise! Let us go! Here comes my betrayer.”</a:t>
            </a:r>
            <a:endParaRPr lang="en-SG" sz="2800" dirty="0">
              <a:solidFill>
                <a:schemeClr val="bg2"/>
              </a:solidFill>
            </a:endParaRPr>
          </a:p>
          <a:p>
            <a:pPr lvl="0"/>
            <a:r>
              <a:rPr lang="en-SG" sz="2000" i="1" dirty="0">
                <a:solidFill>
                  <a:schemeClr val="bg2"/>
                </a:solidFill>
              </a:rPr>
              <a:t>(Mark 14:42)</a:t>
            </a:r>
          </a:p>
        </p:txBody>
      </p:sp>
      <p:sp>
        <p:nvSpPr>
          <p:cNvPr id="8" name="TextBox 7">
            <a:extLst>
              <a:ext uri="{FF2B5EF4-FFF2-40B4-BE49-F238E27FC236}">
                <a16:creationId xmlns:a16="http://schemas.microsoft.com/office/drawing/2014/main" id="{5532AF21-FC28-E7A6-3AD2-844F9A9DE565}"/>
              </a:ext>
            </a:extLst>
          </p:cNvPr>
          <p:cNvSpPr txBox="1"/>
          <p:nvPr/>
        </p:nvSpPr>
        <p:spPr>
          <a:xfrm>
            <a:off x="11419113" y="6171683"/>
            <a:ext cx="587829" cy="369332"/>
          </a:xfrm>
          <a:prstGeom prst="rect">
            <a:avLst/>
          </a:prstGeom>
          <a:noFill/>
        </p:spPr>
        <p:txBody>
          <a:bodyPr wrap="square">
            <a:spAutoFit/>
          </a:bodyPr>
          <a:lstStyle/>
          <a:p>
            <a:fld id="{C1779E81-1799-C342-A55B-A3370366CC56}" type="slidenum">
              <a:rPr lang="en-US" sz="1800" smtClean="0">
                <a:solidFill>
                  <a:schemeClr val="bg1"/>
                </a:solidFill>
              </a:rPr>
              <a:pPr/>
              <a:t>11</a:t>
            </a:fld>
            <a:endParaRPr lang="en-SG" dirty="0"/>
          </a:p>
        </p:txBody>
      </p:sp>
      <p:pic>
        <p:nvPicPr>
          <p:cNvPr id="2" name="Picture 1">
            <a:extLst>
              <a:ext uri="{FF2B5EF4-FFF2-40B4-BE49-F238E27FC236}">
                <a16:creationId xmlns:a16="http://schemas.microsoft.com/office/drawing/2014/main" id="{16DDC861-3DBA-2689-3FC3-49D69D986B20}"/>
              </a:ext>
            </a:extLst>
          </p:cNvPr>
          <p:cNvPicPr>
            <a:picLocks noChangeAspect="1"/>
          </p:cNvPicPr>
          <p:nvPr/>
        </p:nvPicPr>
        <p:blipFill>
          <a:blip r:embed="rId3"/>
          <a:stretch>
            <a:fillRect/>
          </a:stretch>
        </p:blipFill>
        <p:spPr>
          <a:xfrm>
            <a:off x="4869996" y="2167679"/>
            <a:ext cx="1996678" cy="3276600"/>
          </a:xfrm>
          <a:prstGeom prst="rect">
            <a:avLst/>
          </a:prstGeom>
        </p:spPr>
      </p:pic>
      <p:sp>
        <p:nvSpPr>
          <p:cNvPr id="12" name="TextBox 11">
            <a:extLst>
              <a:ext uri="{FF2B5EF4-FFF2-40B4-BE49-F238E27FC236}">
                <a16:creationId xmlns:a16="http://schemas.microsoft.com/office/drawing/2014/main" id="{3F7D6CD1-5BB4-855E-6AC3-F7696C440549}"/>
              </a:ext>
            </a:extLst>
          </p:cNvPr>
          <p:cNvSpPr txBox="1"/>
          <p:nvPr/>
        </p:nvSpPr>
        <p:spPr>
          <a:xfrm>
            <a:off x="2383972" y="6122055"/>
            <a:ext cx="7598228" cy="523220"/>
          </a:xfrm>
          <a:prstGeom prst="rect">
            <a:avLst/>
          </a:prstGeom>
          <a:noFill/>
        </p:spPr>
        <p:txBody>
          <a:bodyPr wrap="square">
            <a:spAutoFit/>
          </a:bodyPr>
          <a:lstStyle/>
          <a:p>
            <a:pPr>
              <a:buNone/>
            </a:pPr>
            <a:r>
              <a:rPr lang="en-SG" sz="2800" dirty="0">
                <a:solidFill>
                  <a:srgbClr val="FFFF00"/>
                </a:solidFill>
              </a:rPr>
              <a:t>The disciples slept and failed when testing came</a:t>
            </a:r>
            <a:endParaRPr lang="en-SG" sz="2800" i="1" dirty="0">
              <a:solidFill>
                <a:schemeClr val="bg2"/>
              </a:solidFill>
              <a:effectLst/>
              <a:ea typeface="Calibri" panose="020F0502020204030204" pitchFamily="34" charset="0"/>
            </a:endParaRPr>
          </a:p>
        </p:txBody>
      </p:sp>
      <p:pic>
        <p:nvPicPr>
          <p:cNvPr id="6" name="Picture 5">
            <a:extLst>
              <a:ext uri="{FF2B5EF4-FFF2-40B4-BE49-F238E27FC236}">
                <a16:creationId xmlns:a16="http://schemas.microsoft.com/office/drawing/2014/main" id="{83DF3FDB-6F93-ECAD-83A2-7C950E1FB424}"/>
              </a:ext>
            </a:extLst>
          </p:cNvPr>
          <p:cNvPicPr>
            <a:picLocks noChangeAspect="1"/>
          </p:cNvPicPr>
          <p:nvPr/>
        </p:nvPicPr>
        <p:blipFill>
          <a:blip r:embed="rId4"/>
          <a:stretch>
            <a:fillRect/>
          </a:stretch>
        </p:blipFill>
        <p:spPr>
          <a:xfrm>
            <a:off x="7346128" y="1242750"/>
            <a:ext cx="4390542" cy="2536372"/>
          </a:xfrm>
          <a:prstGeom prst="rect">
            <a:avLst/>
          </a:prstGeom>
        </p:spPr>
      </p:pic>
      <p:sp>
        <p:nvSpPr>
          <p:cNvPr id="13" name="TextBox 12">
            <a:extLst>
              <a:ext uri="{FF2B5EF4-FFF2-40B4-BE49-F238E27FC236}">
                <a16:creationId xmlns:a16="http://schemas.microsoft.com/office/drawing/2014/main" id="{B8E71F00-DDC1-0BB4-4B8D-3A1EE2D4820F}"/>
              </a:ext>
            </a:extLst>
          </p:cNvPr>
          <p:cNvSpPr txBox="1"/>
          <p:nvPr/>
        </p:nvSpPr>
        <p:spPr>
          <a:xfrm>
            <a:off x="7346128" y="3814011"/>
            <a:ext cx="4390542" cy="1938992"/>
          </a:xfrm>
          <a:prstGeom prst="rect">
            <a:avLst/>
          </a:prstGeom>
          <a:noFill/>
        </p:spPr>
        <p:txBody>
          <a:bodyPr wrap="square">
            <a:spAutoFit/>
          </a:bodyPr>
          <a:lstStyle/>
          <a:p>
            <a:r>
              <a:rPr lang="en-US" sz="2400" dirty="0">
                <a:solidFill>
                  <a:schemeClr val="bg2"/>
                </a:solidFill>
                <a:effectLst/>
                <a:ea typeface="Calibri" panose="020F0502020204030204" pitchFamily="34" charset="0"/>
              </a:rPr>
              <a:t>When we surrender to the Father’s will, by the grace of God we come out victorious</a:t>
            </a:r>
            <a:br>
              <a:rPr lang="en-US" sz="2400" dirty="0">
                <a:solidFill>
                  <a:schemeClr val="bg2"/>
                </a:solidFill>
                <a:effectLst/>
                <a:ea typeface="Calibri" panose="020F0502020204030204" pitchFamily="34" charset="0"/>
              </a:rPr>
            </a:br>
            <a:r>
              <a:rPr lang="en-US" sz="2400" dirty="0">
                <a:solidFill>
                  <a:schemeClr val="bg2"/>
                </a:solidFill>
                <a:effectLst/>
                <a:ea typeface="Calibri" panose="020F0502020204030204" pitchFamily="34" charset="0"/>
              </a:rPr>
              <a:t>- And God sent an angel to strengthen Him.</a:t>
            </a:r>
            <a:endParaRPr lang="en-SG" sz="2400" dirty="0">
              <a:solidFill>
                <a:schemeClr val="bg2"/>
              </a:solidFill>
            </a:endParaRPr>
          </a:p>
        </p:txBody>
      </p:sp>
      <p:sp>
        <p:nvSpPr>
          <p:cNvPr id="9" name="Rectangle: Rounded Corners 8">
            <a:extLst>
              <a:ext uri="{FF2B5EF4-FFF2-40B4-BE49-F238E27FC236}">
                <a16:creationId xmlns:a16="http://schemas.microsoft.com/office/drawing/2014/main" id="{8D540952-0355-134E-56C6-32CAF194100A}"/>
              </a:ext>
            </a:extLst>
          </p:cNvPr>
          <p:cNvSpPr/>
          <p:nvPr/>
        </p:nvSpPr>
        <p:spPr>
          <a:xfrm>
            <a:off x="250371" y="1010225"/>
            <a:ext cx="3846740" cy="4434053"/>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Rounded Corners 9">
            <a:extLst>
              <a:ext uri="{FF2B5EF4-FFF2-40B4-BE49-F238E27FC236}">
                <a16:creationId xmlns:a16="http://schemas.microsoft.com/office/drawing/2014/main" id="{48D285B0-F15B-7E28-8671-4AF16A1B7F66}"/>
              </a:ext>
            </a:extLst>
          </p:cNvPr>
          <p:cNvSpPr/>
          <p:nvPr/>
        </p:nvSpPr>
        <p:spPr>
          <a:xfrm>
            <a:off x="7209307" y="1103442"/>
            <a:ext cx="4612578" cy="4944181"/>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78578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B07B6-92B0-44AD-5D28-545AF55F0BC6}"/>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80EFDFE3-E495-6EFA-25B0-374B2DA9138F}"/>
              </a:ext>
            </a:extLst>
          </p:cNvPr>
          <p:cNvPicPr>
            <a:picLocks noChangeAspect="1"/>
          </p:cNvPicPr>
          <p:nvPr/>
        </p:nvPicPr>
        <p:blipFill>
          <a:blip r:embed="rId2"/>
          <a:stretch>
            <a:fillRect/>
          </a:stretch>
        </p:blipFill>
        <p:spPr>
          <a:xfrm>
            <a:off x="1" y="-5556"/>
            <a:ext cx="12248846" cy="6889976"/>
          </a:xfrm>
          <a:prstGeom prst="rect">
            <a:avLst/>
          </a:prstGeom>
        </p:spPr>
      </p:pic>
      <p:sp>
        <p:nvSpPr>
          <p:cNvPr id="3" name="Content Placeholder 2">
            <a:extLst>
              <a:ext uri="{FF2B5EF4-FFF2-40B4-BE49-F238E27FC236}">
                <a16:creationId xmlns:a16="http://schemas.microsoft.com/office/drawing/2014/main" id="{5AEC8D2E-8DA7-E439-475E-569DF379DE96}"/>
              </a:ext>
            </a:extLst>
          </p:cNvPr>
          <p:cNvSpPr>
            <a:spLocks noGrp="1"/>
          </p:cNvSpPr>
          <p:nvPr>
            <p:ph idx="1"/>
          </p:nvPr>
        </p:nvSpPr>
        <p:spPr>
          <a:xfrm>
            <a:off x="468087" y="691016"/>
            <a:ext cx="2743200" cy="5847896"/>
          </a:xfrm>
        </p:spPr>
        <p:txBody>
          <a:bodyPr>
            <a:normAutofit/>
          </a:bodyPr>
          <a:lstStyle/>
          <a:p>
            <a:pPr marL="0" indent="0">
              <a:buNone/>
            </a:pPr>
            <a:r>
              <a:rPr lang="en-SG" b="1" u="sng" dirty="0"/>
              <a:t>What are you facing today?</a:t>
            </a:r>
            <a:br>
              <a:rPr lang="en-SG" b="1" dirty="0"/>
            </a:br>
            <a:endParaRPr lang="en-SG" dirty="0"/>
          </a:p>
          <a:p>
            <a:pPr marL="0" indent="0">
              <a:buNone/>
            </a:pPr>
            <a:r>
              <a:rPr lang="en-SG" sz="2400" dirty="0"/>
              <a:t>- Is it sorrow? - Temptation? </a:t>
            </a:r>
            <a:br>
              <a:rPr lang="en-SG" sz="2400" dirty="0"/>
            </a:br>
            <a:r>
              <a:rPr lang="en-SG" sz="2400" dirty="0"/>
              <a:t>- A decision that feels too heavy to carry?</a:t>
            </a:r>
            <a:br>
              <a:rPr lang="en-SG" sz="2400" dirty="0"/>
            </a:br>
            <a:endParaRPr lang="en-SG" sz="2400" dirty="0"/>
          </a:p>
          <a:p>
            <a:pPr marL="0" indent="0">
              <a:buNone/>
            </a:pPr>
            <a:r>
              <a:rPr lang="en-SG" sz="2400" dirty="0"/>
              <a:t>Then go to Gethsemane. </a:t>
            </a:r>
            <a:br>
              <a:rPr lang="en-SG" sz="2400" dirty="0"/>
            </a:br>
            <a:r>
              <a:rPr lang="en-SG" sz="2400" dirty="0"/>
              <a:t>- Not just to observe Jesus but to follow Him.</a:t>
            </a:r>
          </a:p>
        </p:txBody>
      </p:sp>
      <p:sp>
        <p:nvSpPr>
          <p:cNvPr id="4" name="Slide Number Placeholder 3">
            <a:extLst>
              <a:ext uri="{FF2B5EF4-FFF2-40B4-BE49-F238E27FC236}">
                <a16:creationId xmlns:a16="http://schemas.microsoft.com/office/drawing/2014/main" id="{D74E904F-0724-61E7-D4AE-1FE724B8A229}"/>
              </a:ext>
            </a:extLst>
          </p:cNvPr>
          <p:cNvSpPr>
            <a:spLocks noGrp="1"/>
          </p:cNvSpPr>
          <p:nvPr>
            <p:ph type="sldNum" sz="quarter" idx="12"/>
          </p:nvPr>
        </p:nvSpPr>
        <p:spPr/>
        <p:txBody>
          <a:bodyPr/>
          <a:lstStyle/>
          <a:p>
            <a:fld id="{C1779E81-1799-C342-A55B-A3370366CC56}" type="slidenum">
              <a:rPr lang="en-US" smtClean="0"/>
              <a:t>12</a:t>
            </a:fld>
            <a:endParaRPr lang="en-US"/>
          </a:p>
        </p:txBody>
      </p:sp>
      <p:pic>
        <p:nvPicPr>
          <p:cNvPr id="5" name="Picture 4">
            <a:extLst>
              <a:ext uri="{FF2B5EF4-FFF2-40B4-BE49-F238E27FC236}">
                <a16:creationId xmlns:a16="http://schemas.microsoft.com/office/drawing/2014/main" id="{3A2DBDBF-78C4-D5A4-2AD5-B60ABF1E7266}"/>
              </a:ext>
            </a:extLst>
          </p:cNvPr>
          <p:cNvPicPr>
            <a:picLocks noChangeAspect="1"/>
          </p:cNvPicPr>
          <p:nvPr/>
        </p:nvPicPr>
        <p:blipFill>
          <a:blip r:embed="rId3"/>
          <a:stretch>
            <a:fillRect/>
          </a:stretch>
        </p:blipFill>
        <p:spPr>
          <a:xfrm>
            <a:off x="3507242" y="-11422"/>
            <a:ext cx="5225142" cy="6880844"/>
          </a:xfrm>
          <a:prstGeom prst="rect">
            <a:avLst/>
          </a:prstGeom>
        </p:spPr>
      </p:pic>
      <p:sp>
        <p:nvSpPr>
          <p:cNvPr id="7" name="TextBox 6">
            <a:extLst>
              <a:ext uri="{FF2B5EF4-FFF2-40B4-BE49-F238E27FC236}">
                <a16:creationId xmlns:a16="http://schemas.microsoft.com/office/drawing/2014/main" id="{90F95FA7-C379-65F3-D0BF-9AA5B3659B2F}"/>
              </a:ext>
            </a:extLst>
          </p:cNvPr>
          <p:cNvSpPr txBox="1"/>
          <p:nvPr/>
        </p:nvSpPr>
        <p:spPr>
          <a:xfrm>
            <a:off x="9028339" y="242687"/>
            <a:ext cx="2873829" cy="3908762"/>
          </a:xfrm>
          <a:prstGeom prst="rect">
            <a:avLst/>
          </a:prstGeom>
          <a:noFill/>
        </p:spPr>
        <p:txBody>
          <a:bodyPr wrap="square">
            <a:spAutoFit/>
          </a:bodyPr>
          <a:lstStyle/>
          <a:p>
            <a:pPr lvl="0"/>
            <a:r>
              <a:rPr lang="en-SG" sz="2400" dirty="0"/>
              <a:t>In sorrow? </a:t>
            </a:r>
            <a:br>
              <a:rPr lang="en-SG" sz="2400" dirty="0"/>
            </a:br>
            <a:r>
              <a:rPr lang="en-SG" sz="2400" dirty="0"/>
              <a:t>  - Pray.</a:t>
            </a:r>
          </a:p>
          <a:p>
            <a:pPr lvl="0"/>
            <a:r>
              <a:rPr lang="en-SG" sz="2400" dirty="0"/>
              <a:t>In temptation? </a:t>
            </a:r>
            <a:br>
              <a:rPr lang="en-SG" sz="2400" dirty="0"/>
            </a:br>
            <a:r>
              <a:rPr lang="en-SG" sz="2400" dirty="0"/>
              <a:t>  - Pray to overcome</a:t>
            </a:r>
          </a:p>
          <a:p>
            <a:pPr lvl="0"/>
            <a:r>
              <a:rPr lang="en-SG" sz="2400" dirty="0"/>
              <a:t>In weakness? </a:t>
            </a:r>
            <a:br>
              <a:rPr lang="en-SG" sz="2400" dirty="0"/>
            </a:br>
            <a:r>
              <a:rPr lang="en-SG" sz="2400" dirty="0"/>
              <a:t>  - Pray for grace.</a:t>
            </a:r>
          </a:p>
          <a:p>
            <a:pPr marL="0" indent="0">
              <a:buNone/>
            </a:pPr>
            <a:br>
              <a:rPr lang="en-SG" sz="2400" dirty="0"/>
            </a:br>
            <a:r>
              <a:rPr lang="en-SG" sz="2000" dirty="0"/>
              <a:t>Because the same God who met Jesus in the garden is ready to meet you.</a:t>
            </a:r>
          </a:p>
        </p:txBody>
      </p:sp>
      <p:sp>
        <p:nvSpPr>
          <p:cNvPr id="8" name="Rectangle: Rounded Corners 7">
            <a:extLst>
              <a:ext uri="{FF2B5EF4-FFF2-40B4-BE49-F238E27FC236}">
                <a16:creationId xmlns:a16="http://schemas.microsoft.com/office/drawing/2014/main" id="{6BDFF527-F024-14AB-E090-56E5A94B0DF3}"/>
              </a:ext>
            </a:extLst>
          </p:cNvPr>
          <p:cNvSpPr/>
          <p:nvPr/>
        </p:nvSpPr>
        <p:spPr>
          <a:xfrm>
            <a:off x="250371" y="712691"/>
            <a:ext cx="2952749" cy="5116382"/>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Rounded Corners 8">
            <a:extLst>
              <a:ext uri="{FF2B5EF4-FFF2-40B4-BE49-F238E27FC236}">
                <a16:creationId xmlns:a16="http://schemas.microsoft.com/office/drawing/2014/main" id="{821A5A3C-20FA-D081-B5B4-B2DB8F9EEAB3}"/>
              </a:ext>
            </a:extLst>
          </p:cNvPr>
          <p:cNvSpPr/>
          <p:nvPr/>
        </p:nvSpPr>
        <p:spPr>
          <a:xfrm>
            <a:off x="8960303" y="137517"/>
            <a:ext cx="2952749" cy="6583957"/>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Rounded Corners 9">
            <a:extLst>
              <a:ext uri="{FF2B5EF4-FFF2-40B4-BE49-F238E27FC236}">
                <a16:creationId xmlns:a16="http://schemas.microsoft.com/office/drawing/2014/main" id="{A93F82CB-2840-2A4F-6BD7-F92768386EB9}"/>
              </a:ext>
            </a:extLst>
          </p:cNvPr>
          <p:cNvSpPr/>
          <p:nvPr/>
        </p:nvSpPr>
        <p:spPr>
          <a:xfrm>
            <a:off x="3507242" y="136524"/>
            <a:ext cx="5225142" cy="6584951"/>
          </a:xfrm>
          <a:prstGeom prst="roundRect">
            <a:avLst>
              <a:gd name="adj" fmla="val 916"/>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3D00C834-6178-AFB5-50C3-48AE8091D965}"/>
              </a:ext>
            </a:extLst>
          </p:cNvPr>
          <p:cNvPicPr>
            <a:picLocks noChangeAspect="1"/>
          </p:cNvPicPr>
          <p:nvPr/>
        </p:nvPicPr>
        <p:blipFill>
          <a:blip r:embed="rId4"/>
          <a:stretch>
            <a:fillRect/>
          </a:stretch>
        </p:blipFill>
        <p:spPr>
          <a:xfrm>
            <a:off x="9288235" y="4230362"/>
            <a:ext cx="2354035" cy="2125988"/>
          </a:xfrm>
          <a:prstGeom prst="rect">
            <a:avLst/>
          </a:prstGeom>
        </p:spPr>
      </p:pic>
    </p:spTree>
    <p:extLst>
      <p:ext uri="{BB962C8B-B14F-4D97-AF65-F5344CB8AC3E}">
        <p14:creationId xmlns:p14="http://schemas.microsoft.com/office/powerpoint/2010/main" val="408777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7F18E-04E8-532C-64E9-6CA1B5CC498D}"/>
            </a:ext>
          </a:extLst>
        </p:cNvPr>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1518F921-3E46-80EB-E6DF-6223A763DC2A}"/>
              </a:ext>
            </a:extLst>
          </p:cNvPr>
          <p:cNvPicPr>
            <a:picLocks noChangeAspect="1"/>
          </p:cNvPicPr>
          <p:nvPr/>
        </p:nvPicPr>
        <p:blipFill>
          <a:blip r:embed="rId2"/>
          <a:stretch>
            <a:fillRect/>
          </a:stretch>
        </p:blipFill>
        <p:spPr>
          <a:xfrm>
            <a:off x="0" y="0"/>
            <a:ext cx="12248846" cy="6889976"/>
          </a:xfrm>
          <a:prstGeom prst="rect">
            <a:avLst/>
          </a:prstGeom>
        </p:spPr>
      </p:pic>
      <p:sp>
        <p:nvSpPr>
          <p:cNvPr id="2" name="Title 1">
            <a:extLst>
              <a:ext uri="{FF2B5EF4-FFF2-40B4-BE49-F238E27FC236}">
                <a16:creationId xmlns:a16="http://schemas.microsoft.com/office/drawing/2014/main" id="{DCE9445C-6CC3-297D-CD8B-5D591F59C8E6}"/>
              </a:ext>
            </a:extLst>
          </p:cNvPr>
          <p:cNvSpPr>
            <a:spLocks noGrp="1"/>
          </p:cNvSpPr>
          <p:nvPr>
            <p:ph type="title"/>
          </p:nvPr>
        </p:nvSpPr>
        <p:spPr/>
        <p:txBody>
          <a:bodyPr/>
          <a:lstStyle/>
          <a:p>
            <a:endParaRPr lang="en-SG" dirty="0"/>
          </a:p>
        </p:txBody>
      </p:sp>
      <p:sp>
        <p:nvSpPr>
          <p:cNvPr id="4" name="Slide Number Placeholder 3">
            <a:extLst>
              <a:ext uri="{FF2B5EF4-FFF2-40B4-BE49-F238E27FC236}">
                <a16:creationId xmlns:a16="http://schemas.microsoft.com/office/drawing/2014/main" id="{6D6B535F-27CD-5A51-007F-14FB5AF30869}"/>
              </a:ext>
            </a:extLst>
          </p:cNvPr>
          <p:cNvSpPr>
            <a:spLocks noGrp="1"/>
          </p:cNvSpPr>
          <p:nvPr>
            <p:ph type="sldNum" sz="quarter" idx="12"/>
          </p:nvPr>
        </p:nvSpPr>
        <p:spPr/>
        <p:txBody>
          <a:bodyPr/>
          <a:lstStyle/>
          <a:p>
            <a:fld id="{C1779E81-1799-C342-A55B-A3370366CC56}" type="slidenum">
              <a:rPr lang="en-US" sz="1400" smtClean="0">
                <a:solidFill>
                  <a:schemeClr val="tx1"/>
                </a:solidFill>
              </a:rPr>
              <a:t>13</a:t>
            </a:fld>
            <a:endParaRPr lang="en-US" sz="1400" dirty="0">
              <a:solidFill>
                <a:schemeClr val="tx1"/>
              </a:solidFill>
            </a:endParaRPr>
          </a:p>
        </p:txBody>
      </p:sp>
      <p:sp>
        <p:nvSpPr>
          <p:cNvPr id="5" name="TextBox 4">
            <a:extLst>
              <a:ext uri="{FF2B5EF4-FFF2-40B4-BE49-F238E27FC236}">
                <a16:creationId xmlns:a16="http://schemas.microsoft.com/office/drawing/2014/main" id="{41D291D2-9706-E7ED-28CB-7CB7779D2E7F}"/>
              </a:ext>
            </a:extLst>
          </p:cNvPr>
          <p:cNvSpPr txBox="1"/>
          <p:nvPr/>
        </p:nvSpPr>
        <p:spPr>
          <a:xfrm>
            <a:off x="378741" y="226092"/>
            <a:ext cx="12192001" cy="461665"/>
          </a:xfrm>
          <a:prstGeom prst="rect">
            <a:avLst/>
          </a:prstGeom>
          <a:noFill/>
        </p:spPr>
        <p:txBody>
          <a:bodyPr wrap="square">
            <a:spAutoFit/>
          </a:bodyPr>
          <a:lstStyle/>
          <a:p>
            <a:r>
              <a:rPr lang="en-US" sz="2400" b="1" u="sng" dirty="0">
                <a:solidFill>
                  <a:schemeClr val="accent1"/>
                </a:solidFill>
                <a:latin typeface="Arial" panose="020B0604020202020204" pitchFamily="34" charset="0"/>
                <a:ea typeface="Calibri" panose="020F0502020204030204" pitchFamily="34" charset="0"/>
              </a:rPr>
              <a:t>My Testimony</a:t>
            </a:r>
            <a:endParaRPr lang="en-SG" sz="2000" u="sng" dirty="0"/>
          </a:p>
        </p:txBody>
      </p:sp>
      <p:sp>
        <p:nvSpPr>
          <p:cNvPr id="12" name="Rectangle: Rounded Corners 11">
            <a:extLst>
              <a:ext uri="{FF2B5EF4-FFF2-40B4-BE49-F238E27FC236}">
                <a16:creationId xmlns:a16="http://schemas.microsoft.com/office/drawing/2014/main" id="{4ECC4527-89BE-55AD-6AAC-0973AA67070E}"/>
              </a:ext>
            </a:extLst>
          </p:cNvPr>
          <p:cNvSpPr/>
          <p:nvPr/>
        </p:nvSpPr>
        <p:spPr>
          <a:xfrm>
            <a:off x="121418" y="826789"/>
            <a:ext cx="4146726" cy="4768468"/>
          </a:xfrm>
          <a:prstGeom prst="roundRect">
            <a:avLst>
              <a:gd name="adj" fmla="val 4007"/>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Rectangle: Rounded Corners 12">
            <a:extLst>
              <a:ext uri="{FF2B5EF4-FFF2-40B4-BE49-F238E27FC236}">
                <a16:creationId xmlns:a16="http://schemas.microsoft.com/office/drawing/2014/main" id="{CC6D0C48-AA62-4740-2D75-957FC01BCA61}"/>
              </a:ext>
            </a:extLst>
          </p:cNvPr>
          <p:cNvSpPr/>
          <p:nvPr/>
        </p:nvSpPr>
        <p:spPr>
          <a:xfrm>
            <a:off x="7975993" y="1701573"/>
            <a:ext cx="3842669" cy="4263798"/>
          </a:xfrm>
          <a:prstGeom prst="roundRect">
            <a:avLst>
              <a:gd name="adj" fmla="val 4007"/>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Content Placeholder 15">
            <a:extLst>
              <a:ext uri="{FF2B5EF4-FFF2-40B4-BE49-F238E27FC236}">
                <a16:creationId xmlns:a16="http://schemas.microsoft.com/office/drawing/2014/main" id="{865BE2D2-D06B-88D2-1CA3-5B60E4A7AC6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313688" y="1457968"/>
            <a:ext cx="3642607" cy="3658318"/>
          </a:xfrm>
        </p:spPr>
      </p:pic>
      <p:sp>
        <p:nvSpPr>
          <p:cNvPr id="6" name="TextBox 5">
            <a:extLst>
              <a:ext uri="{FF2B5EF4-FFF2-40B4-BE49-F238E27FC236}">
                <a16:creationId xmlns:a16="http://schemas.microsoft.com/office/drawing/2014/main" id="{4FDA66AD-9203-188A-415C-1EE5B40578FB}"/>
              </a:ext>
            </a:extLst>
          </p:cNvPr>
          <p:cNvSpPr txBox="1"/>
          <p:nvPr/>
        </p:nvSpPr>
        <p:spPr>
          <a:xfrm>
            <a:off x="373337" y="1447799"/>
            <a:ext cx="3749482" cy="3970318"/>
          </a:xfrm>
          <a:prstGeom prst="rect">
            <a:avLst/>
          </a:prstGeom>
          <a:noFill/>
        </p:spPr>
        <p:txBody>
          <a:bodyPr wrap="square">
            <a:spAutoFit/>
          </a:bodyPr>
          <a:lstStyle/>
          <a:p>
            <a:r>
              <a:rPr lang="en-US" sz="2400" i="1" u="sng" dirty="0">
                <a:solidFill>
                  <a:schemeClr val="accent5">
                    <a:lumMod val="75000"/>
                  </a:schemeClr>
                </a:solidFill>
                <a:effectLst/>
                <a:latin typeface="Arial" panose="020B0604020202020204" pitchFamily="34" charset="0"/>
                <a:ea typeface="Calibri" panose="020F0502020204030204" pitchFamily="34" charset="0"/>
              </a:rPr>
              <a:t>2 Chronicles 20:17</a:t>
            </a:r>
            <a:r>
              <a:rPr lang="en-US" sz="2400" u="sng" dirty="0">
                <a:solidFill>
                  <a:schemeClr val="accent5">
                    <a:lumMod val="75000"/>
                  </a:schemeClr>
                </a:solidFill>
                <a:effectLst/>
                <a:latin typeface="Arial" panose="020B0604020202020204" pitchFamily="34" charset="0"/>
                <a:ea typeface="Calibri" panose="020F0502020204030204" pitchFamily="34" charset="0"/>
              </a:rPr>
              <a:t> </a:t>
            </a:r>
            <a:br>
              <a:rPr lang="en-US" sz="2800" dirty="0">
                <a:solidFill>
                  <a:schemeClr val="accent5">
                    <a:lumMod val="75000"/>
                  </a:schemeClr>
                </a:solidFill>
                <a:latin typeface="Arial" panose="020B0604020202020204" pitchFamily="34" charset="0"/>
                <a:ea typeface="Calibri" panose="020F0502020204030204" pitchFamily="34" charset="0"/>
              </a:rPr>
            </a:br>
            <a:r>
              <a:rPr lang="en-US" sz="2800" i="1" dirty="0">
                <a:solidFill>
                  <a:schemeClr val="accent5">
                    <a:lumMod val="75000"/>
                  </a:schemeClr>
                </a:solidFill>
                <a:effectLst/>
                <a:latin typeface="Arial" panose="020B0604020202020204" pitchFamily="34" charset="0"/>
                <a:ea typeface="Calibri" panose="020F0502020204030204" pitchFamily="34" charset="0"/>
              </a:rPr>
              <a:t>“You will not have to fight this battle. Take up your positions; stand firm and see the deliverance the LORD will give you… Do not be afraid; do not be discouraged.”</a:t>
            </a:r>
            <a:r>
              <a:rPr lang="en-US" sz="2800" dirty="0">
                <a:solidFill>
                  <a:schemeClr val="accent5">
                    <a:lumMod val="75000"/>
                  </a:schemeClr>
                </a:solidFill>
                <a:effectLst/>
                <a:latin typeface="Arial" panose="020B0604020202020204" pitchFamily="34" charset="0"/>
                <a:ea typeface="Calibri" panose="020F0502020204030204" pitchFamily="34" charset="0"/>
              </a:rPr>
              <a:t> </a:t>
            </a:r>
            <a:endParaRPr lang="en-SG" sz="2800" dirty="0">
              <a:solidFill>
                <a:schemeClr val="accent5">
                  <a:lumMod val="75000"/>
                </a:schemeClr>
              </a:solidFill>
            </a:endParaRPr>
          </a:p>
        </p:txBody>
      </p:sp>
      <p:sp>
        <p:nvSpPr>
          <p:cNvPr id="14" name="TextBox 13">
            <a:extLst>
              <a:ext uri="{FF2B5EF4-FFF2-40B4-BE49-F238E27FC236}">
                <a16:creationId xmlns:a16="http://schemas.microsoft.com/office/drawing/2014/main" id="{5147A5C3-402F-AD1F-51D7-B208318D8F58}"/>
              </a:ext>
            </a:extLst>
          </p:cNvPr>
          <p:cNvSpPr txBox="1"/>
          <p:nvPr/>
        </p:nvSpPr>
        <p:spPr>
          <a:xfrm>
            <a:off x="8152564" y="2138630"/>
            <a:ext cx="3538798" cy="3262432"/>
          </a:xfrm>
          <a:prstGeom prst="rect">
            <a:avLst/>
          </a:prstGeom>
          <a:noFill/>
        </p:spPr>
        <p:txBody>
          <a:bodyPr wrap="square">
            <a:spAutoFit/>
          </a:bodyPr>
          <a:lstStyle/>
          <a:p>
            <a:pPr lvl="0">
              <a:buSzPts val="1000"/>
              <a:tabLst>
                <a:tab pos="457200" algn="l"/>
              </a:tabLst>
            </a:pPr>
            <a:r>
              <a:rPr lang="en-SG" sz="2400" i="1" u="sng" dirty="0">
                <a:effectLst/>
                <a:latin typeface="Arial" panose="020B0604020202020204" pitchFamily="34" charset="0"/>
                <a:ea typeface="Times New Roman" panose="02020603050405020304" pitchFamily="18" charset="0"/>
              </a:rPr>
              <a:t>Jeremiah 39:17-18</a:t>
            </a:r>
            <a:r>
              <a:rPr lang="en-SG" sz="2400" u="sng" dirty="0">
                <a:effectLst/>
                <a:latin typeface="Arial" panose="020B0604020202020204" pitchFamily="34" charset="0"/>
                <a:ea typeface="Times New Roman" panose="02020603050405020304" pitchFamily="18" charset="0"/>
              </a:rPr>
              <a:t> assured me</a:t>
            </a:r>
            <a:r>
              <a:rPr lang="en-SG" sz="2400" u="sng" dirty="0">
                <a:latin typeface="Arial" panose="020B0604020202020204" pitchFamily="34" charset="0"/>
                <a:ea typeface="Times New Roman" panose="02020603050405020304" pitchFamily="18" charset="0"/>
              </a:rPr>
              <a:t>:</a:t>
            </a:r>
            <a:br>
              <a:rPr lang="en-SG" sz="2400" u="sng" dirty="0">
                <a:latin typeface="Arial" panose="020B0604020202020204" pitchFamily="34" charset="0"/>
                <a:ea typeface="Times New Roman" panose="02020603050405020304" pitchFamily="18" charset="0"/>
              </a:rPr>
            </a:br>
            <a:br>
              <a:rPr lang="en-SG" dirty="0">
                <a:latin typeface="Arial" panose="020B0604020202020204" pitchFamily="34" charset="0"/>
                <a:ea typeface="Times New Roman" panose="02020603050405020304" pitchFamily="18" charset="0"/>
              </a:rPr>
            </a:br>
            <a:r>
              <a:rPr lang="en-SG" sz="2800" b="1" i="1" dirty="0">
                <a:effectLst/>
                <a:latin typeface="Arial" panose="020B0604020202020204" pitchFamily="34" charset="0"/>
                <a:ea typeface="Times New Roman" panose="02020603050405020304" pitchFamily="18" charset="0"/>
              </a:rPr>
              <a:t>“I will rescue you… you will not be given into the hands of those you fear.”</a:t>
            </a:r>
            <a:endParaRPr lang="en-SG"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963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367A-7CAC-C250-9C7A-43764CB91C6F}"/>
            </a:ext>
          </a:extLst>
        </p:cNvPr>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882B8700-3C1C-B671-AC03-54EA115226D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21202" y="1541978"/>
            <a:ext cx="5932287" cy="4449215"/>
          </a:xfrm>
        </p:spPr>
      </p:pic>
      <p:sp>
        <p:nvSpPr>
          <p:cNvPr id="2" name="Title 1">
            <a:extLst>
              <a:ext uri="{FF2B5EF4-FFF2-40B4-BE49-F238E27FC236}">
                <a16:creationId xmlns:a16="http://schemas.microsoft.com/office/drawing/2014/main" id="{E0F32FB7-18AB-4CAD-3508-E97A9333A44D}"/>
              </a:ext>
            </a:extLst>
          </p:cNvPr>
          <p:cNvSpPr>
            <a:spLocks noGrp="1"/>
          </p:cNvSpPr>
          <p:nvPr>
            <p:ph type="title"/>
          </p:nvPr>
        </p:nvSpPr>
        <p:spPr/>
        <p:txBody>
          <a:bodyPr/>
          <a:lstStyle/>
          <a:p>
            <a:endParaRPr lang="en-SG" dirty="0"/>
          </a:p>
        </p:txBody>
      </p:sp>
      <p:sp>
        <p:nvSpPr>
          <p:cNvPr id="4" name="Slide Number Placeholder 3">
            <a:extLst>
              <a:ext uri="{FF2B5EF4-FFF2-40B4-BE49-F238E27FC236}">
                <a16:creationId xmlns:a16="http://schemas.microsoft.com/office/drawing/2014/main" id="{24031D49-1D4B-3CDD-5A11-C29F0157A0B6}"/>
              </a:ext>
            </a:extLst>
          </p:cNvPr>
          <p:cNvSpPr>
            <a:spLocks noGrp="1"/>
          </p:cNvSpPr>
          <p:nvPr>
            <p:ph type="sldNum" sz="quarter" idx="12"/>
          </p:nvPr>
        </p:nvSpPr>
        <p:spPr/>
        <p:txBody>
          <a:bodyPr/>
          <a:lstStyle/>
          <a:p>
            <a:fld id="{C1779E81-1799-C342-A55B-A3370366CC56}" type="slidenum">
              <a:rPr lang="en-US" sz="1400" smtClean="0">
                <a:solidFill>
                  <a:schemeClr val="tx1"/>
                </a:solidFill>
              </a:rPr>
              <a:t>14</a:t>
            </a:fld>
            <a:endParaRPr lang="en-US" sz="1400" dirty="0">
              <a:solidFill>
                <a:schemeClr val="tx1"/>
              </a:solidFill>
            </a:endParaRPr>
          </a:p>
        </p:txBody>
      </p:sp>
      <p:sp>
        <p:nvSpPr>
          <p:cNvPr id="5" name="TextBox 4">
            <a:extLst>
              <a:ext uri="{FF2B5EF4-FFF2-40B4-BE49-F238E27FC236}">
                <a16:creationId xmlns:a16="http://schemas.microsoft.com/office/drawing/2014/main" id="{A91C4539-A2D3-5C81-08C2-E24D45E90368}"/>
              </a:ext>
            </a:extLst>
          </p:cNvPr>
          <p:cNvSpPr txBox="1"/>
          <p:nvPr/>
        </p:nvSpPr>
        <p:spPr>
          <a:xfrm>
            <a:off x="378741" y="226092"/>
            <a:ext cx="12192001" cy="461665"/>
          </a:xfrm>
          <a:prstGeom prst="rect">
            <a:avLst/>
          </a:prstGeom>
          <a:noFill/>
        </p:spPr>
        <p:txBody>
          <a:bodyPr wrap="square">
            <a:spAutoFit/>
          </a:bodyPr>
          <a:lstStyle/>
          <a:p>
            <a:r>
              <a:rPr lang="en-US" sz="2400" b="1" u="sng" dirty="0">
                <a:solidFill>
                  <a:schemeClr val="accent1"/>
                </a:solidFill>
                <a:latin typeface="Arial" panose="020B0604020202020204" pitchFamily="34" charset="0"/>
                <a:ea typeface="Calibri" panose="020F0502020204030204" pitchFamily="34" charset="0"/>
              </a:rPr>
              <a:t>My Testimony</a:t>
            </a:r>
            <a:endParaRPr lang="en-SG" sz="2000" u="sng" dirty="0"/>
          </a:p>
        </p:txBody>
      </p:sp>
      <p:sp>
        <p:nvSpPr>
          <p:cNvPr id="12" name="Rectangle: Rounded Corners 11">
            <a:extLst>
              <a:ext uri="{FF2B5EF4-FFF2-40B4-BE49-F238E27FC236}">
                <a16:creationId xmlns:a16="http://schemas.microsoft.com/office/drawing/2014/main" id="{8CA30C54-BE4D-8243-1B68-66EC29FA4C06}"/>
              </a:ext>
            </a:extLst>
          </p:cNvPr>
          <p:cNvSpPr/>
          <p:nvPr/>
        </p:nvSpPr>
        <p:spPr>
          <a:xfrm>
            <a:off x="838200" y="1458686"/>
            <a:ext cx="6015289" cy="4615543"/>
          </a:xfrm>
          <a:prstGeom prst="roundRect">
            <a:avLst>
              <a:gd name="adj" fmla="val 4007"/>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Rectangle: Rounded Corners 12">
            <a:extLst>
              <a:ext uri="{FF2B5EF4-FFF2-40B4-BE49-F238E27FC236}">
                <a16:creationId xmlns:a16="http://schemas.microsoft.com/office/drawing/2014/main" id="{CB3A2EA9-314F-9C9A-083A-924638879116}"/>
              </a:ext>
            </a:extLst>
          </p:cNvPr>
          <p:cNvSpPr/>
          <p:nvPr/>
        </p:nvSpPr>
        <p:spPr>
          <a:xfrm>
            <a:off x="7074324" y="1458686"/>
            <a:ext cx="4373909" cy="4615543"/>
          </a:xfrm>
          <a:prstGeom prst="roundRect">
            <a:avLst>
              <a:gd name="adj" fmla="val 4007"/>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Picture 2">
            <a:extLst>
              <a:ext uri="{FF2B5EF4-FFF2-40B4-BE49-F238E27FC236}">
                <a16:creationId xmlns:a16="http://schemas.microsoft.com/office/drawing/2014/main" id="{0D0643AC-C43A-3CAA-2E07-3065182BC3BA}"/>
              </a:ext>
            </a:extLst>
          </p:cNvPr>
          <p:cNvPicPr>
            <a:picLocks noChangeAspect="1"/>
          </p:cNvPicPr>
          <p:nvPr/>
        </p:nvPicPr>
        <p:blipFill>
          <a:blip r:embed="rId4"/>
          <a:stretch>
            <a:fillRect/>
          </a:stretch>
        </p:blipFill>
        <p:spPr>
          <a:xfrm>
            <a:off x="7168758" y="1541979"/>
            <a:ext cx="4185042" cy="4449215"/>
          </a:xfrm>
          <a:prstGeom prst="rect">
            <a:avLst/>
          </a:prstGeom>
        </p:spPr>
      </p:pic>
    </p:spTree>
    <p:extLst>
      <p:ext uri="{BB962C8B-B14F-4D97-AF65-F5344CB8AC3E}">
        <p14:creationId xmlns:p14="http://schemas.microsoft.com/office/powerpoint/2010/main" val="224754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592A2-1BD5-2DBA-6D06-F19A221901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435835-355B-4974-B53F-3CDEBF5723E9}"/>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1E4997CC-4419-2324-89B7-FF8CAFC58E13}"/>
              </a:ext>
            </a:extLst>
          </p:cNvPr>
          <p:cNvPicPr>
            <a:picLocks noGrp="1" noChangeAspect="1"/>
          </p:cNvPicPr>
          <p:nvPr>
            <p:ph idx="1"/>
          </p:nvPr>
        </p:nvPicPr>
        <p:blipFill>
          <a:blip r:embed="rId2"/>
          <a:stretch>
            <a:fillRect/>
          </a:stretch>
        </p:blipFill>
        <p:spPr>
          <a:xfrm>
            <a:off x="0" y="0"/>
            <a:ext cx="12192000" cy="6858000"/>
          </a:xfrm>
        </p:spPr>
      </p:pic>
      <p:sp>
        <p:nvSpPr>
          <p:cNvPr id="4" name="Slide Number Placeholder 3">
            <a:extLst>
              <a:ext uri="{FF2B5EF4-FFF2-40B4-BE49-F238E27FC236}">
                <a16:creationId xmlns:a16="http://schemas.microsoft.com/office/drawing/2014/main" id="{1CD86D83-DC4F-1095-B20E-5DD4B1EBE8B1}"/>
              </a:ext>
            </a:extLst>
          </p:cNvPr>
          <p:cNvSpPr>
            <a:spLocks noGrp="1"/>
          </p:cNvSpPr>
          <p:nvPr>
            <p:ph type="sldNum" sz="quarter" idx="12"/>
          </p:nvPr>
        </p:nvSpPr>
        <p:spPr/>
        <p:txBody>
          <a:bodyPr/>
          <a:lstStyle/>
          <a:p>
            <a:fld id="{C1779E81-1799-C342-A55B-A3370366CC56}" type="slidenum">
              <a:rPr lang="en-US" sz="1400" smtClean="0">
                <a:solidFill>
                  <a:schemeClr val="tx1"/>
                </a:solidFill>
              </a:rPr>
              <a:t>15</a:t>
            </a:fld>
            <a:endParaRPr lang="en-US" sz="1400" dirty="0">
              <a:solidFill>
                <a:schemeClr val="tx1"/>
              </a:solidFill>
            </a:endParaRPr>
          </a:p>
        </p:txBody>
      </p:sp>
      <p:sp>
        <p:nvSpPr>
          <p:cNvPr id="7" name="TextBox 6">
            <a:extLst>
              <a:ext uri="{FF2B5EF4-FFF2-40B4-BE49-F238E27FC236}">
                <a16:creationId xmlns:a16="http://schemas.microsoft.com/office/drawing/2014/main" id="{1F7BC417-705E-B39F-6B40-EB8568C940F4}"/>
              </a:ext>
            </a:extLst>
          </p:cNvPr>
          <p:cNvSpPr txBox="1"/>
          <p:nvPr/>
        </p:nvSpPr>
        <p:spPr>
          <a:xfrm>
            <a:off x="555171" y="212725"/>
            <a:ext cx="10863944" cy="492443"/>
          </a:xfrm>
          <a:prstGeom prst="rect">
            <a:avLst/>
          </a:prstGeom>
          <a:solidFill>
            <a:schemeClr val="tx1">
              <a:alpha val="50000"/>
            </a:schemeClr>
          </a:solidFill>
        </p:spPr>
        <p:txBody>
          <a:bodyPr wrap="square">
            <a:spAutoFit/>
          </a:bodyPr>
          <a:lstStyle/>
          <a:p>
            <a:pPr algn="ctr"/>
            <a:r>
              <a:rPr lang="en-US" sz="2600" b="1" u="sng" dirty="0">
                <a:solidFill>
                  <a:schemeClr val="tx2">
                    <a:lumMod val="10000"/>
                    <a:lumOff val="90000"/>
                  </a:schemeClr>
                </a:solidFill>
              </a:rPr>
              <a:t>3.  “Watch </a:t>
            </a:r>
            <a:r>
              <a:rPr lang="en-US" sz="2600" b="1" u="sng">
                <a:solidFill>
                  <a:schemeClr val="tx2">
                    <a:lumMod val="10000"/>
                    <a:lumOff val="90000"/>
                  </a:schemeClr>
                </a:solidFill>
              </a:rPr>
              <a:t>and Pray” </a:t>
            </a:r>
            <a:r>
              <a:rPr lang="en-US" sz="2600" b="1" u="sng" dirty="0">
                <a:solidFill>
                  <a:schemeClr val="tx2">
                    <a:lumMod val="10000"/>
                    <a:lumOff val="90000"/>
                  </a:schemeClr>
                </a:solidFill>
              </a:rPr>
              <a:t>in the End Times</a:t>
            </a:r>
            <a:endParaRPr lang="en-SG" sz="2600" u="sng" dirty="0">
              <a:solidFill>
                <a:schemeClr val="tx2">
                  <a:lumMod val="10000"/>
                  <a:lumOff val="90000"/>
                </a:schemeClr>
              </a:solidFill>
            </a:endParaRPr>
          </a:p>
        </p:txBody>
      </p:sp>
      <p:sp>
        <p:nvSpPr>
          <p:cNvPr id="11" name="TextBox 10">
            <a:extLst>
              <a:ext uri="{FF2B5EF4-FFF2-40B4-BE49-F238E27FC236}">
                <a16:creationId xmlns:a16="http://schemas.microsoft.com/office/drawing/2014/main" id="{E8340538-8302-25EB-9824-16D30C609EA7}"/>
              </a:ext>
            </a:extLst>
          </p:cNvPr>
          <p:cNvSpPr txBox="1"/>
          <p:nvPr/>
        </p:nvSpPr>
        <p:spPr>
          <a:xfrm>
            <a:off x="328841" y="1328057"/>
            <a:ext cx="3743967" cy="4216539"/>
          </a:xfrm>
          <a:prstGeom prst="rect">
            <a:avLst/>
          </a:prstGeom>
          <a:noFill/>
        </p:spPr>
        <p:txBody>
          <a:bodyPr wrap="square">
            <a:spAutoFit/>
          </a:bodyPr>
          <a:lstStyle/>
          <a:p>
            <a:r>
              <a:rPr lang="en-SG" sz="3200" i="1" dirty="0">
                <a:solidFill>
                  <a:srgbClr val="FFC000"/>
                </a:solidFill>
              </a:rPr>
              <a:t>“Watch and pray so that you will not fall into temptation.”</a:t>
            </a:r>
            <a:r>
              <a:rPr lang="en-SG" sz="3200" dirty="0">
                <a:solidFill>
                  <a:srgbClr val="FFC000"/>
                </a:solidFill>
              </a:rPr>
              <a:t> </a:t>
            </a:r>
          </a:p>
          <a:p>
            <a:r>
              <a:rPr lang="en-SG" sz="2000" b="1" i="1" dirty="0">
                <a:solidFill>
                  <a:srgbClr val="FFC000"/>
                </a:solidFill>
              </a:rPr>
              <a:t>(Mark 14:38)</a:t>
            </a:r>
            <a:br>
              <a:rPr lang="en-SG" sz="2000" b="1" i="1" dirty="0">
                <a:solidFill>
                  <a:schemeClr val="bg2"/>
                </a:solidFill>
              </a:rPr>
            </a:br>
            <a:br>
              <a:rPr lang="en-SG" sz="2000" b="1" i="1" dirty="0">
                <a:solidFill>
                  <a:schemeClr val="bg2"/>
                </a:solidFill>
              </a:rPr>
            </a:br>
            <a:endParaRPr lang="en-SG" sz="2000" b="1" i="1" dirty="0">
              <a:solidFill>
                <a:schemeClr val="bg2"/>
              </a:solidFill>
            </a:endParaRPr>
          </a:p>
          <a:p>
            <a:pPr marL="342900" indent="-342900">
              <a:buFont typeface="Courier New" panose="02070309020205020404" pitchFamily="49" charset="0"/>
              <a:buChar char="o"/>
            </a:pPr>
            <a:r>
              <a:rPr lang="en-SG" sz="2800" dirty="0">
                <a:solidFill>
                  <a:schemeClr val="bg2"/>
                </a:solidFill>
              </a:rPr>
              <a:t>Jesus is saying to us today:</a:t>
            </a:r>
            <a:br>
              <a:rPr lang="en-SG" sz="2800" dirty="0">
                <a:solidFill>
                  <a:schemeClr val="bg2"/>
                </a:solidFill>
              </a:rPr>
            </a:br>
            <a:r>
              <a:rPr lang="en-SG" sz="2800" b="1" dirty="0">
                <a:solidFill>
                  <a:schemeClr val="bg2"/>
                </a:solidFill>
              </a:rPr>
              <a:t>Don’t be found sleeping</a:t>
            </a:r>
            <a:endParaRPr lang="en-SG" sz="2800" dirty="0">
              <a:solidFill>
                <a:schemeClr val="bg2"/>
              </a:solidFill>
            </a:endParaRPr>
          </a:p>
        </p:txBody>
      </p:sp>
      <p:sp>
        <p:nvSpPr>
          <p:cNvPr id="8" name="TextBox 7">
            <a:extLst>
              <a:ext uri="{FF2B5EF4-FFF2-40B4-BE49-F238E27FC236}">
                <a16:creationId xmlns:a16="http://schemas.microsoft.com/office/drawing/2014/main" id="{9BDC4F2C-5E9E-CB40-3931-7F1C1B8F8CFA}"/>
              </a:ext>
            </a:extLst>
          </p:cNvPr>
          <p:cNvSpPr txBox="1"/>
          <p:nvPr/>
        </p:nvSpPr>
        <p:spPr>
          <a:xfrm>
            <a:off x="11578254" y="6184624"/>
            <a:ext cx="505932" cy="369332"/>
          </a:xfrm>
          <a:prstGeom prst="rect">
            <a:avLst/>
          </a:prstGeom>
          <a:noFill/>
        </p:spPr>
        <p:txBody>
          <a:bodyPr wrap="square">
            <a:spAutoFit/>
          </a:bodyPr>
          <a:lstStyle/>
          <a:p>
            <a:fld id="{C1779E81-1799-C342-A55B-A3370366CC56}" type="slidenum">
              <a:rPr lang="en-US" sz="1800" smtClean="0">
                <a:solidFill>
                  <a:schemeClr val="bg1"/>
                </a:solidFill>
              </a:rPr>
              <a:pPr/>
              <a:t>15</a:t>
            </a:fld>
            <a:endParaRPr lang="en-SG" dirty="0"/>
          </a:p>
        </p:txBody>
      </p:sp>
      <p:pic>
        <p:nvPicPr>
          <p:cNvPr id="2" name="Picture 1">
            <a:extLst>
              <a:ext uri="{FF2B5EF4-FFF2-40B4-BE49-F238E27FC236}">
                <a16:creationId xmlns:a16="http://schemas.microsoft.com/office/drawing/2014/main" id="{8F4E175F-C10B-C5ED-76A2-98608E885DD1}"/>
              </a:ext>
            </a:extLst>
          </p:cNvPr>
          <p:cNvPicPr>
            <a:picLocks noChangeAspect="1"/>
          </p:cNvPicPr>
          <p:nvPr/>
        </p:nvPicPr>
        <p:blipFill>
          <a:blip r:embed="rId3"/>
          <a:stretch>
            <a:fillRect/>
          </a:stretch>
        </p:blipFill>
        <p:spPr>
          <a:xfrm>
            <a:off x="4678499" y="1802947"/>
            <a:ext cx="2622175" cy="3510862"/>
          </a:xfrm>
          <a:prstGeom prst="rect">
            <a:avLst/>
          </a:prstGeom>
        </p:spPr>
      </p:pic>
      <p:sp>
        <p:nvSpPr>
          <p:cNvPr id="9" name="TextBox 8">
            <a:extLst>
              <a:ext uri="{FF2B5EF4-FFF2-40B4-BE49-F238E27FC236}">
                <a16:creationId xmlns:a16="http://schemas.microsoft.com/office/drawing/2014/main" id="{E594148F-8695-6D1A-C12F-FB21C947184C}"/>
              </a:ext>
            </a:extLst>
          </p:cNvPr>
          <p:cNvSpPr txBox="1"/>
          <p:nvPr/>
        </p:nvSpPr>
        <p:spPr>
          <a:xfrm>
            <a:off x="4484914" y="4471912"/>
            <a:ext cx="3300933" cy="400110"/>
          </a:xfrm>
          <a:prstGeom prst="rect">
            <a:avLst/>
          </a:prstGeom>
          <a:noFill/>
        </p:spPr>
        <p:txBody>
          <a:bodyPr wrap="square">
            <a:spAutoFit/>
          </a:bodyPr>
          <a:lstStyle/>
          <a:p>
            <a:r>
              <a:rPr lang="en-SG" sz="2000" b="1" dirty="0">
                <a:solidFill>
                  <a:schemeClr val="bg2"/>
                </a:solidFill>
              </a:rPr>
              <a:t>.</a:t>
            </a:r>
            <a:endParaRPr lang="en-SG" sz="2000" dirty="0">
              <a:solidFill>
                <a:schemeClr val="bg2"/>
              </a:solidFill>
            </a:endParaRPr>
          </a:p>
        </p:txBody>
      </p:sp>
      <p:sp>
        <p:nvSpPr>
          <p:cNvPr id="12" name="TextBox 11">
            <a:extLst>
              <a:ext uri="{FF2B5EF4-FFF2-40B4-BE49-F238E27FC236}">
                <a16:creationId xmlns:a16="http://schemas.microsoft.com/office/drawing/2014/main" id="{E13AB305-2704-7499-E0FA-260C97F390C0}"/>
              </a:ext>
            </a:extLst>
          </p:cNvPr>
          <p:cNvSpPr txBox="1"/>
          <p:nvPr/>
        </p:nvSpPr>
        <p:spPr>
          <a:xfrm>
            <a:off x="8023818" y="1474609"/>
            <a:ext cx="3699322" cy="4462760"/>
          </a:xfrm>
          <a:prstGeom prst="rect">
            <a:avLst/>
          </a:prstGeom>
          <a:noFill/>
        </p:spPr>
        <p:txBody>
          <a:bodyPr wrap="square">
            <a:spAutoFit/>
          </a:bodyPr>
          <a:lstStyle/>
          <a:p>
            <a:pPr>
              <a:buNone/>
            </a:pPr>
            <a:r>
              <a:rPr lang="en-SG" sz="2400" dirty="0">
                <a:solidFill>
                  <a:srgbClr val="FFC000"/>
                </a:solidFill>
                <a:effectLst/>
                <a:latin typeface="Arial" panose="020B0604020202020204" pitchFamily="34" charset="0"/>
                <a:ea typeface="Times New Roman" panose="02020603050405020304" pitchFamily="18" charset="0"/>
              </a:rPr>
              <a:t>Scripture repeats this call:</a:t>
            </a:r>
            <a:endParaRPr lang="en-SG" sz="2400" dirty="0">
              <a:solidFill>
                <a:srgbClr val="FFC000"/>
              </a:solidFill>
              <a:effectLst/>
              <a:latin typeface="Times New Roman" panose="02020603050405020304" pitchFamily="18"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SG" sz="2000" i="1" dirty="0">
                <a:solidFill>
                  <a:srgbClr val="FFC000"/>
                </a:solidFill>
                <a:effectLst/>
                <a:latin typeface="Arial" panose="020B0604020202020204" pitchFamily="34" charset="0"/>
                <a:ea typeface="Times New Roman" panose="02020603050405020304" pitchFamily="18" charset="0"/>
              </a:rPr>
              <a:t>“Watch out that no one deceives you.”</a:t>
            </a:r>
            <a:r>
              <a:rPr lang="en-SG" sz="2000" dirty="0">
                <a:solidFill>
                  <a:srgbClr val="FFC000"/>
                </a:solidFill>
                <a:effectLst/>
                <a:latin typeface="Arial" panose="020B0604020202020204" pitchFamily="34" charset="0"/>
                <a:ea typeface="Times New Roman" panose="02020603050405020304" pitchFamily="18" charset="0"/>
              </a:rPr>
              <a:t> </a:t>
            </a:r>
            <a:r>
              <a:rPr lang="en-SG" sz="2000" i="1" dirty="0">
                <a:solidFill>
                  <a:srgbClr val="FFC000"/>
                </a:solidFill>
                <a:effectLst/>
                <a:latin typeface="Arial" panose="020B0604020202020204" pitchFamily="34" charset="0"/>
                <a:ea typeface="Times New Roman" panose="02020603050405020304" pitchFamily="18" charset="0"/>
              </a:rPr>
              <a:t>(Matthew 24:4)</a:t>
            </a:r>
            <a:endParaRPr lang="en-SG" sz="2000" dirty="0">
              <a:solidFill>
                <a:srgbClr val="FFC000"/>
              </a:solidFill>
              <a:effectLst/>
              <a:latin typeface="Times New Roman" panose="02020603050405020304" pitchFamily="18"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SG" sz="2000" i="1" dirty="0">
                <a:solidFill>
                  <a:srgbClr val="FFC000"/>
                </a:solidFill>
                <a:effectLst/>
                <a:latin typeface="Arial" panose="020B0604020202020204" pitchFamily="34" charset="0"/>
                <a:ea typeface="Times New Roman" panose="02020603050405020304" pitchFamily="18" charset="0"/>
              </a:rPr>
              <a:t>“Keep watch, because you do not know the day or the hour.”</a:t>
            </a:r>
            <a:r>
              <a:rPr lang="en-SG" sz="2000" dirty="0">
                <a:solidFill>
                  <a:srgbClr val="FFC000"/>
                </a:solidFill>
                <a:effectLst/>
                <a:latin typeface="Arial" panose="020B0604020202020204" pitchFamily="34" charset="0"/>
                <a:ea typeface="Times New Roman" panose="02020603050405020304" pitchFamily="18" charset="0"/>
              </a:rPr>
              <a:t> </a:t>
            </a:r>
            <a:r>
              <a:rPr lang="en-SG" sz="2000" i="1" dirty="0">
                <a:solidFill>
                  <a:srgbClr val="FFC000"/>
                </a:solidFill>
                <a:effectLst/>
                <a:latin typeface="Arial" panose="020B0604020202020204" pitchFamily="34" charset="0"/>
                <a:ea typeface="Times New Roman" panose="02020603050405020304" pitchFamily="18" charset="0"/>
              </a:rPr>
              <a:t>(Matthew 25:13)</a:t>
            </a:r>
            <a:endParaRPr lang="en-SG" sz="2000" dirty="0">
              <a:solidFill>
                <a:srgbClr val="FFC000"/>
              </a:solidFill>
              <a:effectLst/>
              <a:latin typeface="Times New Roman" panose="02020603050405020304" pitchFamily="18"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SG" sz="2000" i="1" dirty="0">
                <a:solidFill>
                  <a:srgbClr val="FFC000"/>
                </a:solidFill>
                <a:effectLst/>
                <a:latin typeface="Arial" panose="020B0604020202020204" pitchFamily="34" charset="0"/>
                <a:ea typeface="Times New Roman" panose="02020603050405020304" pitchFamily="18" charset="0"/>
              </a:rPr>
              <a:t>“Be on guard! Be alert!”</a:t>
            </a:r>
            <a:r>
              <a:rPr lang="en-SG" sz="2000" dirty="0">
                <a:solidFill>
                  <a:srgbClr val="FFC000"/>
                </a:solidFill>
                <a:effectLst/>
                <a:latin typeface="Arial" panose="020B0604020202020204" pitchFamily="34" charset="0"/>
                <a:ea typeface="Times New Roman" panose="02020603050405020304" pitchFamily="18" charset="0"/>
              </a:rPr>
              <a:t> </a:t>
            </a:r>
            <a:r>
              <a:rPr lang="en-SG" sz="2000" i="1" dirty="0">
                <a:solidFill>
                  <a:srgbClr val="FFC000"/>
                </a:solidFill>
                <a:effectLst/>
                <a:latin typeface="Arial" panose="020B0604020202020204" pitchFamily="34" charset="0"/>
                <a:ea typeface="Times New Roman" panose="02020603050405020304" pitchFamily="18" charset="0"/>
              </a:rPr>
              <a:t>(Mark 13:33)</a:t>
            </a:r>
            <a:endParaRPr lang="en-SG" sz="2000" dirty="0">
              <a:solidFill>
                <a:srgbClr val="FFC000"/>
              </a:solidFill>
              <a:effectLst/>
              <a:latin typeface="Times New Roman" panose="02020603050405020304" pitchFamily="18"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SG" sz="2000" i="1" dirty="0">
                <a:solidFill>
                  <a:srgbClr val="FFC000"/>
                </a:solidFill>
                <a:effectLst/>
                <a:latin typeface="Arial" panose="020B0604020202020204" pitchFamily="34" charset="0"/>
                <a:ea typeface="Times New Roman" panose="02020603050405020304" pitchFamily="18" charset="0"/>
              </a:rPr>
              <a:t>“Be always on the watch, and pray.”</a:t>
            </a:r>
            <a:r>
              <a:rPr lang="en-SG" sz="2000" dirty="0">
                <a:solidFill>
                  <a:srgbClr val="FFC000"/>
                </a:solidFill>
                <a:effectLst/>
                <a:latin typeface="Arial" panose="020B0604020202020204" pitchFamily="34" charset="0"/>
                <a:ea typeface="Times New Roman" panose="02020603050405020304" pitchFamily="18" charset="0"/>
              </a:rPr>
              <a:t> </a:t>
            </a:r>
            <a:r>
              <a:rPr lang="en-SG" sz="2000" i="1" dirty="0">
                <a:solidFill>
                  <a:srgbClr val="FFC000"/>
                </a:solidFill>
                <a:effectLst/>
                <a:latin typeface="Arial" panose="020B0604020202020204" pitchFamily="34" charset="0"/>
                <a:ea typeface="Times New Roman" panose="02020603050405020304" pitchFamily="18" charset="0"/>
              </a:rPr>
              <a:t>(Luke 21:36)</a:t>
            </a:r>
            <a:endParaRPr lang="en-SG" sz="2000" dirty="0">
              <a:solidFill>
                <a:srgbClr val="FFC000"/>
              </a:solidFill>
              <a:effectLst/>
              <a:latin typeface="Times New Roman" panose="02020603050405020304" pitchFamily="18"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SG" sz="2000" i="1" dirty="0">
                <a:solidFill>
                  <a:srgbClr val="FFC000"/>
                </a:solidFill>
                <a:effectLst/>
                <a:latin typeface="Arial" panose="020B0604020202020204" pitchFamily="34" charset="0"/>
                <a:ea typeface="Times New Roman" panose="02020603050405020304" pitchFamily="18" charset="0"/>
              </a:rPr>
              <a:t>“Blessed is the one who stays awake.”</a:t>
            </a:r>
            <a:r>
              <a:rPr lang="en-SG" sz="2000" dirty="0">
                <a:solidFill>
                  <a:srgbClr val="FFC000"/>
                </a:solidFill>
                <a:effectLst/>
                <a:latin typeface="Arial" panose="020B0604020202020204" pitchFamily="34" charset="0"/>
                <a:ea typeface="Times New Roman" panose="02020603050405020304" pitchFamily="18" charset="0"/>
              </a:rPr>
              <a:t> </a:t>
            </a:r>
            <a:r>
              <a:rPr lang="en-SG" sz="2000" i="1" dirty="0">
                <a:solidFill>
                  <a:srgbClr val="FFC000"/>
                </a:solidFill>
                <a:effectLst/>
                <a:latin typeface="Arial" panose="020B0604020202020204" pitchFamily="34" charset="0"/>
                <a:ea typeface="Times New Roman" panose="02020603050405020304" pitchFamily="18" charset="0"/>
              </a:rPr>
              <a:t>(Revelation 16:15)</a:t>
            </a:r>
            <a:endParaRPr lang="en-SG" sz="2000" dirty="0">
              <a:solidFill>
                <a:srgbClr val="FFC000"/>
              </a:solidFill>
              <a:effectLst/>
              <a:latin typeface="Times New Roman" panose="02020603050405020304" pitchFamily="18" charset="0"/>
              <a:ea typeface="Calibri" panose="020F0502020204030204" pitchFamily="34" charset="0"/>
            </a:endParaRPr>
          </a:p>
        </p:txBody>
      </p:sp>
      <p:sp>
        <p:nvSpPr>
          <p:cNvPr id="13" name="Rectangle: Rounded Corners 12">
            <a:extLst>
              <a:ext uri="{FF2B5EF4-FFF2-40B4-BE49-F238E27FC236}">
                <a16:creationId xmlns:a16="http://schemas.microsoft.com/office/drawing/2014/main" id="{DF26E4E2-A29D-7A66-8BE6-CF487D9E50C3}"/>
              </a:ext>
            </a:extLst>
          </p:cNvPr>
          <p:cNvSpPr/>
          <p:nvPr/>
        </p:nvSpPr>
        <p:spPr>
          <a:xfrm>
            <a:off x="245481" y="1230086"/>
            <a:ext cx="3719513" cy="4571999"/>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Rounded Corners 13">
            <a:extLst>
              <a:ext uri="{FF2B5EF4-FFF2-40B4-BE49-F238E27FC236}">
                <a16:creationId xmlns:a16="http://schemas.microsoft.com/office/drawing/2014/main" id="{BE7C56AE-E93C-9E46-2975-D9E2EBDB467F}"/>
              </a:ext>
            </a:extLst>
          </p:cNvPr>
          <p:cNvSpPr/>
          <p:nvPr/>
        </p:nvSpPr>
        <p:spPr>
          <a:xfrm>
            <a:off x="7952567" y="1230086"/>
            <a:ext cx="3719513" cy="4707284"/>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74597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6959-0458-F4AF-6E22-75F0411CED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129C843-4BEA-DBB8-C2F5-CEC068512A83}"/>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F9A32404-B4A0-6E5F-D726-94A9B7B1E197}"/>
              </a:ext>
            </a:extLst>
          </p:cNvPr>
          <p:cNvPicPr>
            <a:picLocks noGrp="1" noChangeAspect="1"/>
          </p:cNvPicPr>
          <p:nvPr>
            <p:ph idx="1"/>
          </p:nvPr>
        </p:nvPicPr>
        <p:blipFill>
          <a:blip r:embed="rId2"/>
          <a:stretch>
            <a:fillRect/>
          </a:stretch>
        </p:blipFill>
        <p:spPr>
          <a:xfrm>
            <a:off x="0" y="0"/>
            <a:ext cx="12192000" cy="6858000"/>
          </a:xfrm>
        </p:spPr>
      </p:pic>
      <p:sp>
        <p:nvSpPr>
          <p:cNvPr id="7" name="TextBox 6">
            <a:extLst>
              <a:ext uri="{FF2B5EF4-FFF2-40B4-BE49-F238E27FC236}">
                <a16:creationId xmlns:a16="http://schemas.microsoft.com/office/drawing/2014/main" id="{E9C1D391-6EF6-8D80-F6A4-85A67CFA2629}"/>
              </a:ext>
            </a:extLst>
          </p:cNvPr>
          <p:cNvSpPr txBox="1"/>
          <p:nvPr/>
        </p:nvSpPr>
        <p:spPr>
          <a:xfrm>
            <a:off x="555171" y="212725"/>
            <a:ext cx="10863944" cy="492443"/>
          </a:xfrm>
          <a:prstGeom prst="rect">
            <a:avLst/>
          </a:prstGeom>
          <a:solidFill>
            <a:schemeClr val="tx1">
              <a:alpha val="50000"/>
            </a:schemeClr>
          </a:solidFill>
        </p:spPr>
        <p:txBody>
          <a:bodyPr wrap="square">
            <a:spAutoFit/>
          </a:bodyPr>
          <a:lstStyle/>
          <a:p>
            <a:pPr algn="ctr"/>
            <a:r>
              <a:rPr lang="en-US" sz="2600" b="1" u="sng" dirty="0">
                <a:solidFill>
                  <a:schemeClr val="tx2">
                    <a:lumMod val="10000"/>
                    <a:lumOff val="90000"/>
                  </a:schemeClr>
                </a:solidFill>
              </a:rPr>
              <a:t>3(b)  Three key takeaways for navigating the End Times</a:t>
            </a:r>
            <a:endParaRPr lang="en-SG" sz="2600" u="sng" dirty="0">
              <a:solidFill>
                <a:schemeClr val="tx2">
                  <a:lumMod val="10000"/>
                  <a:lumOff val="90000"/>
                </a:schemeClr>
              </a:solidFill>
            </a:endParaRPr>
          </a:p>
        </p:txBody>
      </p:sp>
      <p:sp>
        <p:nvSpPr>
          <p:cNvPr id="11" name="TextBox 10">
            <a:extLst>
              <a:ext uri="{FF2B5EF4-FFF2-40B4-BE49-F238E27FC236}">
                <a16:creationId xmlns:a16="http://schemas.microsoft.com/office/drawing/2014/main" id="{513AF6D8-6F2F-6C7B-8683-B7DAA2C38708}"/>
              </a:ext>
            </a:extLst>
          </p:cNvPr>
          <p:cNvSpPr txBox="1"/>
          <p:nvPr/>
        </p:nvSpPr>
        <p:spPr>
          <a:xfrm>
            <a:off x="319561" y="1289943"/>
            <a:ext cx="3719513" cy="2246769"/>
          </a:xfrm>
          <a:prstGeom prst="rect">
            <a:avLst/>
          </a:prstGeom>
          <a:noFill/>
        </p:spPr>
        <p:txBody>
          <a:bodyPr wrap="square">
            <a:spAutoFit/>
          </a:bodyPr>
          <a:lstStyle/>
          <a:p>
            <a:r>
              <a:rPr lang="en-SG" sz="2800" dirty="0">
                <a:solidFill>
                  <a:schemeClr val="bg1"/>
                </a:solidFill>
              </a:rPr>
              <a:t>Stay spiritually alert – Together in </a:t>
            </a:r>
            <a:r>
              <a:rPr lang="en-SG" sz="2800" u="sng" dirty="0">
                <a:solidFill>
                  <a:schemeClr val="bg1"/>
                </a:solidFill>
              </a:rPr>
              <a:t>corporate prayer</a:t>
            </a:r>
            <a:br>
              <a:rPr lang="en-SG" sz="2800" b="1" dirty="0">
                <a:solidFill>
                  <a:schemeClr val="bg1"/>
                </a:solidFill>
              </a:rPr>
            </a:br>
            <a:r>
              <a:rPr lang="en-SG" sz="2800" dirty="0">
                <a:solidFill>
                  <a:schemeClr val="bg1"/>
                </a:solidFill>
              </a:rPr>
              <a:t>Jesus commands in </a:t>
            </a:r>
            <a:r>
              <a:rPr lang="en-SG" sz="2400" i="1" dirty="0">
                <a:solidFill>
                  <a:schemeClr val="bg1"/>
                </a:solidFill>
              </a:rPr>
              <a:t>Mark 13:33:</a:t>
            </a:r>
            <a:endParaRPr lang="en-SG" sz="2400" dirty="0">
              <a:solidFill>
                <a:schemeClr val="bg2"/>
              </a:solidFill>
            </a:endParaRPr>
          </a:p>
        </p:txBody>
      </p:sp>
      <p:sp>
        <p:nvSpPr>
          <p:cNvPr id="8" name="TextBox 7">
            <a:extLst>
              <a:ext uri="{FF2B5EF4-FFF2-40B4-BE49-F238E27FC236}">
                <a16:creationId xmlns:a16="http://schemas.microsoft.com/office/drawing/2014/main" id="{465DF218-B56E-C849-F48B-1041604E7DDA}"/>
              </a:ext>
            </a:extLst>
          </p:cNvPr>
          <p:cNvSpPr txBox="1"/>
          <p:nvPr/>
        </p:nvSpPr>
        <p:spPr>
          <a:xfrm>
            <a:off x="11431822" y="6356350"/>
            <a:ext cx="505932" cy="369332"/>
          </a:xfrm>
          <a:prstGeom prst="rect">
            <a:avLst/>
          </a:prstGeom>
          <a:noFill/>
        </p:spPr>
        <p:txBody>
          <a:bodyPr wrap="square">
            <a:spAutoFit/>
          </a:bodyPr>
          <a:lstStyle/>
          <a:p>
            <a:fld id="{C1779E81-1799-C342-A55B-A3370366CC56}" type="slidenum">
              <a:rPr lang="en-US" sz="1800" smtClean="0">
                <a:solidFill>
                  <a:schemeClr val="bg1"/>
                </a:solidFill>
              </a:rPr>
              <a:pPr/>
              <a:t>16</a:t>
            </a:fld>
            <a:endParaRPr lang="en-SG" dirty="0"/>
          </a:p>
        </p:txBody>
      </p:sp>
      <p:sp>
        <p:nvSpPr>
          <p:cNvPr id="13" name="Rectangle: Rounded Corners 12">
            <a:extLst>
              <a:ext uri="{FF2B5EF4-FFF2-40B4-BE49-F238E27FC236}">
                <a16:creationId xmlns:a16="http://schemas.microsoft.com/office/drawing/2014/main" id="{28DBBA53-6C8D-8DDD-2FA8-2B64CF22C87C}"/>
              </a:ext>
            </a:extLst>
          </p:cNvPr>
          <p:cNvSpPr/>
          <p:nvPr/>
        </p:nvSpPr>
        <p:spPr>
          <a:xfrm>
            <a:off x="254246" y="1191657"/>
            <a:ext cx="3719513" cy="5246984"/>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Rounded Corners 13">
            <a:extLst>
              <a:ext uri="{FF2B5EF4-FFF2-40B4-BE49-F238E27FC236}">
                <a16:creationId xmlns:a16="http://schemas.microsoft.com/office/drawing/2014/main" id="{96D1C239-4F3A-67AF-12E3-0C9BE82C6C43}"/>
              </a:ext>
            </a:extLst>
          </p:cNvPr>
          <p:cNvSpPr/>
          <p:nvPr/>
        </p:nvSpPr>
        <p:spPr>
          <a:xfrm>
            <a:off x="7940099" y="1191657"/>
            <a:ext cx="3952829" cy="5164693"/>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E47AAE64-6674-9653-052D-A4952C066ADB}"/>
              </a:ext>
            </a:extLst>
          </p:cNvPr>
          <p:cNvPicPr>
            <a:picLocks noChangeAspect="1"/>
          </p:cNvPicPr>
          <p:nvPr/>
        </p:nvPicPr>
        <p:blipFill>
          <a:blip r:embed="rId3"/>
          <a:stretch>
            <a:fillRect/>
          </a:stretch>
        </p:blipFill>
        <p:spPr>
          <a:xfrm>
            <a:off x="4678499" y="1843088"/>
            <a:ext cx="2622175" cy="3510862"/>
          </a:xfrm>
          <a:prstGeom prst="rect">
            <a:avLst/>
          </a:prstGeom>
        </p:spPr>
      </p:pic>
      <p:pic>
        <p:nvPicPr>
          <p:cNvPr id="2" name="Picture 1">
            <a:extLst>
              <a:ext uri="{FF2B5EF4-FFF2-40B4-BE49-F238E27FC236}">
                <a16:creationId xmlns:a16="http://schemas.microsoft.com/office/drawing/2014/main" id="{10685B7A-C289-0F6B-A6A6-300E86CE081E}"/>
              </a:ext>
            </a:extLst>
          </p:cNvPr>
          <p:cNvPicPr>
            <a:picLocks noChangeAspect="1"/>
          </p:cNvPicPr>
          <p:nvPr/>
        </p:nvPicPr>
        <p:blipFill>
          <a:blip r:embed="rId4"/>
          <a:stretch>
            <a:fillRect/>
          </a:stretch>
        </p:blipFill>
        <p:spPr>
          <a:xfrm>
            <a:off x="319561" y="3614222"/>
            <a:ext cx="3576242" cy="2267545"/>
          </a:xfrm>
          <a:prstGeom prst="rect">
            <a:avLst/>
          </a:prstGeom>
        </p:spPr>
      </p:pic>
      <p:sp>
        <p:nvSpPr>
          <p:cNvPr id="12" name="TextBox 11">
            <a:extLst>
              <a:ext uri="{FF2B5EF4-FFF2-40B4-BE49-F238E27FC236}">
                <a16:creationId xmlns:a16="http://schemas.microsoft.com/office/drawing/2014/main" id="{FCEAADF7-2C16-1BDC-4495-C4317FDEA883}"/>
              </a:ext>
            </a:extLst>
          </p:cNvPr>
          <p:cNvSpPr txBox="1"/>
          <p:nvPr/>
        </p:nvSpPr>
        <p:spPr>
          <a:xfrm>
            <a:off x="8047729" y="1629987"/>
            <a:ext cx="3788228" cy="4154984"/>
          </a:xfrm>
          <a:prstGeom prst="rect">
            <a:avLst/>
          </a:prstGeom>
          <a:noFill/>
        </p:spPr>
        <p:txBody>
          <a:bodyPr wrap="square">
            <a:spAutoFit/>
          </a:bodyPr>
          <a:lstStyle/>
          <a:p>
            <a:pPr>
              <a:buNone/>
            </a:pPr>
            <a:r>
              <a:rPr lang="en-SG" sz="2400" dirty="0">
                <a:solidFill>
                  <a:schemeClr val="bg1"/>
                </a:solidFill>
                <a:effectLst/>
                <a:ea typeface="Times New Roman" panose="02020603050405020304" pitchFamily="18" charset="0"/>
              </a:rPr>
              <a:t>Hebrews 10:24–25 urges us to </a:t>
            </a:r>
            <a:r>
              <a:rPr lang="en-SG" sz="2400" i="1" dirty="0">
                <a:solidFill>
                  <a:schemeClr val="bg1"/>
                </a:solidFill>
                <a:effectLst/>
                <a:ea typeface="Times New Roman" panose="02020603050405020304" pitchFamily="18" charset="0"/>
              </a:rPr>
              <a:t>“encourage one another… and all the more as you see the Day approaching.”</a:t>
            </a:r>
            <a:br>
              <a:rPr lang="en-SG" sz="2400" i="1" dirty="0">
                <a:solidFill>
                  <a:schemeClr val="bg1"/>
                </a:solidFill>
                <a:effectLst/>
                <a:ea typeface="Times New Roman" panose="02020603050405020304" pitchFamily="18" charset="0"/>
              </a:rPr>
            </a:br>
            <a:endParaRPr lang="en-SG" sz="2400" dirty="0">
              <a:solidFill>
                <a:schemeClr val="bg1"/>
              </a:solidFill>
              <a:effectLst/>
              <a:ea typeface="Calibri" panose="020F0502020204030204" pitchFamily="34" charset="0"/>
            </a:endParaRPr>
          </a:p>
          <a:p>
            <a:pPr>
              <a:buNone/>
            </a:pPr>
            <a:r>
              <a:rPr lang="en-SG" sz="2400" dirty="0">
                <a:solidFill>
                  <a:schemeClr val="bg1">
                    <a:lumMod val="75000"/>
                  </a:schemeClr>
                </a:solidFill>
                <a:effectLst/>
                <a:ea typeface="Times New Roman" panose="02020603050405020304" pitchFamily="18" charset="0"/>
              </a:rPr>
              <a:t>The word </a:t>
            </a:r>
            <a:r>
              <a:rPr lang="en-SG" sz="2400" dirty="0">
                <a:solidFill>
                  <a:schemeClr val="bg1"/>
                </a:solidFill>
                <a:effectLst/>
                <a:ea typeface="Times New Roman" panose="02020603050405020304" pitchFamily="18" charset="0"/>
              </a:rPr>
              <a:t>“see” </a:t>
            </a:r>
            <a:r>
              <a:rPr lang="en-SG" sz="2400" dirty="0">
                <a:solidFill>
                  <a:schemeClr val="bg1">
                    <a:lumMod val="75000"/>
                  </a:schemeClr>
                </a:solidFill>
                <a:effectLst/>
                <a:ea typeface="Times New Roman" panose="02020603050405020304" pitchFamily="18" charset="0"/>
              </a:rPr>
              <a:t>implies active, ongoing watchfulness—alert to deception, temptation, and spiritual danger.</a:t>
            </a:r>
            <a:endParaRPr lang="en-SG" sz="2400" dirty="0">
              <a:solidFill>
                <a:schemeClr val="bg1">
                  <a:lumMod val="75000"/>
                </a:schemeClr>
              </a:solidFill>
              <a:effectLst/>
              <a:ea typeface="Calibri" panose="020F0502020204030204" pitchFamily="34" charset="0"/>
            </a:endParaRPr>
          </a:p>
        </p:txBody>
      </p:sp>
    </p:spTree>
    <p:extLst>
      <p:ext uri="{BB962C8B-B14F-4D97-AF65-F5344CB8AC3E}">
        <p14:creationId xmlns:p14="http://schemas.microsoft.com/office/powerpoint/2010/main" val="359573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25D13-CE92-12A3-49F6-01EA28F612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E29AD3-7A49-E6C1-4719-6C311EE08F1F}"/>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540711CD-1089-7B22-E4E4-395E6E918BA4}"/>
              </a:ext>
            </a:extLst>
          </p:cNvPr>
          <p:cNvPicPr>
            <a:picLocks noGrp="1" noChangeAspect="1"/>
          </p:cNvPicPr>
          <p:nvPr>
            <p:ph idx="1"/>
          </p:nvPr>
        </p:nvPicPr>
        <p:blipFill>
          <a:blip r:embed="rId2"/>
          <a:stretch>
            <a:fillRect/>
          </a:stretch>
        </p:blipFill>
        <p:spPr>
          <a:xfrm>
            <a:off x="0" y="0"/>
            <a:ext cx="12192000" cy="6858000"/>
          </a:xfrm>
        </p:spPr>
      </p:pic>
      <p:sp>
        <p:nvSpPr>
          <p:cNvPr id="4" name="Slide Number Placeholder 3">
            <a:extLst>
              <a:ext uri="{FF2B5EF4-FFF2-40B4-BE49-F238E27FC236}">
                <a16:creationId xmlns:a16="http://schemas.microsoft.com/office/drawing/2014/main" id="{17A6F297-11F7-8178-8F1C-010B32CA3E58}"/>
              </a:ext>
            </a:extLst>
          </p:cNvPr>
          <p:cNvSpPr>
            <a:spLocks noGrp="1"/>
          </p:cNvSpPr>
          <p:nvPr>
            <p:ph type="sldNum" sz="quarter" idx="12"/>
          </p:nvPr>
        </p:nvSpPr>
        <p:spPr/>
        <p:txBody>
          <a:bodyPr/>
          <a:lstStyle/>
          <a:p>
            <a:fld id="{C1779E81-1799-C342-A55B-A3370366CC56}" type="slidenum">
              <a:rPr lang="en-US" sz="1400" smtClean="0">
                <a:solidFill>
                  <a:schemeClr val="bg2"/>
                </a:solidFill>
              </a:rPr>
              <a:t>17</a:t>
            </a:fld>
            <a:endParaRPr lang="en-US" sz="1400" dirty="0">
              <a:solidFill>
                <a:schemeClr val="bg2"/>
              </a:solidFill>
            </a:endParaRPr>
          </a:p>
        </p:txBody>
      </p:sp>
      <p:sp>
        <p:nvSpPr>
          <p:cNvPr id="7" name="TextBox 6">
            <a:extLst>
              <a:ext uri="{FF2B5EF4-FFF2-40B4-BE49-F238E27FC236}">
                <a16:creationId xmlns:a16="http://schemas.microsoft.com/office/drawing/2014/main" id="{7CC1C2DF-3A99-63DB-1202-95A15B98ADBD}"/>
              </a:ext>
            </a:extLst>
          </p:cNvPr>
          <p:cNvSpPr txBox="1"/>
          <p:nvPr/>
        </p:nvSpPr>
        <p:spPr>
          <a:xfrm>
            <a:off x="555171" y="212725"/>
            <a:ext cx="10863944" cy="492443"/>
          </a:xfrm>
          <a:prstGeom prst="rect">
            <a:avLst/>
          </a:prstGeom>
          <a:solidFill>
            <a:schemeClr val="tx1">
              <a:alpha val="50000"/>
            </a:schemeClr>
          </a:solidFill>
        </p:spPr>
        <p:txBody>
          <a:bodyPr wrap="square">
            <a:spAutoFit/>
          </a:bodyPr>
          <a:lstStyle/>
          <a:p>
            <a:pPr algn="ctr"/>
            <a:r>
              <a:rPr lang="en-US" sz="2600" b="1" u="sng" dirty="0">
                <a:solidFill>
                  <a:schemeClr val="tx2">
                    <a:lumMod val="10000"/>
                    <a:lumOff val="90000"/>
                  </a:schemeClr>
                </a:solidFill>
              </a:rPr>
              <a:t>3(b)  Three key takeaways for navigating the End Times</a:t>
            </a:r>
            <a:endParaRPr lang="en-SG" sz="2600" u="sng" dirty="0">
              <a:solidFill>
                <a:schemeClr val="tx2">
                  <a:lumMod val="10000"/>
                  <a:lumOff val="90000"/>
                </a:schemeClr>
              </a:solidFill>
            </a:endParaRPr>
          </a:p>
        </p:txBody>
      </p:sp>
      <p:sp>
        <p:nvSpPr>
          <p:cNvPr id="13" name="Rectangle: Rounded Corners 12">
            <a:extLst>
              <a:ext uri="{FF2B5EF4-FFF2-40B4-BE49-F238E27FC236}">
                <a16:creationId xmlns:a16="http://schemas.microsoft.com/office/drawing/2014/main" id="{D02AD9DC-69B2-DBD9-6821-749F6C6853AD}"/>
              </a:ext>
            </a:extLst>
          </p:cNvPr>
          <p:cNvSpPr/>
          <p:nvPr/>
        </p:nvSpPr>
        <p:spPr>
          <a:xfrm>
            <a:off x="254246" y="1436914"/>
            <a:ext cx="3719513" cy="4734770"/>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Rounded Corners 13">
            <a:extLst>
              <a:ext uri="{FF2B5EF4-FFF2-40B4-BE49-F238E27FC236}">
                <a16:creationId xmlns:a16="http://schemas.microsoft.com/office/drawing/2014/main" id="{AD9323B3-B790-A359-5F3D-3FF46F60597D}"/>
              </a:ext>
            </a:extLst>
          </p:cNvPr>
          <p:cNvSpPr/>
          <p:nvPr/>
        </p:nvSpPr>
        <p:spPr>
          <a:xfrm>
            <a:off x="7940099" y="1436914"/>
            <a:ext cx="3952829" cy="4734770"/>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a:extLst>
              <a:ext uri="{FF2B5EF4-FFF2-40B4-BE49-F238E27FC236}">
                <a16:creationId xmlns:a16="http://schemas.microsoft.com/office/drawing/2014/main" id="{59CA88A5-53AD-B34E-4D80-79A2699D9641}"/>
              </a:ext>
            </a:extLst>
          </p:cNvPr>
          <p:cNvSpPr txBox="1"/>
          <p:nvPr/>
        </p:nvSpPr>
        <p:spPr>
          <a:xfrm>
            <a:off x="347889" y="1982450"/>
            <a:ext cx="3532226" cy="3939540"/>
          </a:xfrm>
          <a:prstGeom prst="rect">
            <a:avLst/>
          </a:prstGeom>
          <a:noFill/>
        </p:spPr>
        <p:txBody>
          <a:bodyPr wrap="square">
            <a:spAutoFit/>
          </a:bodyPr>
          <a:lstStyle/>
          <a:p>
            <a:pPr marL="342900" lvl="0" indent="-342900">
              <a:buFont typeface="Symbol" panose="05050102010706020507" pitchFamily="18" charset="2"/>
              <a:buChar char=""/>
            </a:pPr>
            <a:r>
              <a:rPr lang="en-SG"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Pray persistently and seek God’s will</a:t>
            </a:r>
            <a:br>
              <a:rPr lang="en-SG" sz="28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br>
            <a:r>
              <a:rPr lang="en-SG" sz="2800" i="1" dirty="0">
                <a:solidFill>
                  <a:srgbClr val="FFC000"/>
                </a:solidFill>
                <a:effectLst/>
                <a:latin typeface="Arial" panose="020B0604020202020204" pitchFamily="34" charset="0"/>
                <a:ea typeface="Calibri" panose="020F0502020204030204" pitchFamily="34" charset="0"/>
                <a:cs typeface="Arial" panose="020B0604020202020204" pitchFamily="34" charset="0"/>
              </a:rPr>
              <a:t>“Praying at all times in the Spirit… keep alert with all perseverance.”</a:t>
            </a:r>
            <a:br>
              <a:rPr lang="en-SG" sz="2800" i="1" dirty="0">
                <a:solidFill>
                  <a:srgbClr val="FFC000"/>
                </a:solidFill>
                <a:effectLst/>
                <a:latin typeface="Arial" panose="020B0604020202020204" pitchFamily="34" charset="0"/>
                <a:ea typeface="Calibri" panose="020F0502020204030204" pitchFamily="34" charset="0"/>
                <a:cs typeface="Arial" panose="020B0604020202020204" pitchFamily="34" charset="0"/>
              </a:rPr>
            </a:br>
            <a:r>
              <a:rPr lang="en-SG"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SG" sz="2000" dirty="0">
                <a:solidFill>
                  <a:srgbClr val="FFC000"/>
                </a:solidFill>
                <a:effectLst/>
                <a:latin typeface="Arial" panose="020B0604020202020204" pitchFamily="34" charset="0"/>
                <a:ea typeface="Calibri" panose="020F0502020204030204" pitchFamily="34" charset="0"/>
                <a:cs typeface="Arial" panose="020B0604020202020204" pitchFamily="34" charset="0"/>
              </a:rPr>
              <a:t>(</a:t>
            </a:r>
            <a:r>
              <a:rPr lang="en-SG" sz="2000" i="1" dirty="0">
                <a:solidFill>
                  <a:srgbClr val="FFC000"/>
                </a:solidFill>
                <a:effectLst/>
                <a:latin typeface="Arial" panose="020B0604020202020204" pitchFamily="34" charset="0"/>
                <a:ea typeface="Calibri" panose="020F0502020204030204" pitchFamily="34" charset="0"/>
                <a:cs typeface="Arial" panose="020B0604020202020204" pitchFamily="34" charset="0"/>
              </a:rPr>
              <a:t>Ephesians 6:18)</a:t>
            </a:r>
            <a:endParaRPr lang="en-SG" sz="20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585C317-F48A-A507-3134-8E76E6932817}"/>
              </a:ext>
            </a:extLst>
          </p:cNvPr>
          <p:cNvPicPr>
            <a:picLocks noChangeAspect="1"/>
          </p:cNvPicPr>
          <p:nvPr/>
        </p:nvPicPr>
        <p:blipFill>
          <a:blip r:embed="rId3"/>
          <a:stretch>
            <a:fillRect/>
          </a:stretch>
        </p:blipFill>
        <p:spPr>
          <a:xfrm>
            <a:off x="4678499" y="1802947"/>
            <a:ext cx="2622175" cy="3510862"/>
          </a:xfrm>
          <a:prstGeom prst="rect">
            <a:avLst/>
          </a:prstGeom>
        </p:spPr>
      </p:pic>
      <p:sp>
        <p:nvSpPr>
          <p:cNvPr id="9" name="TextBox 8">
            <a:extLst>
              <a:ext uri="{FF2B5EF4-FFF2-40B4-BE49-F238E27FC236}">
                <a16:creationId xmlns:a16="http://schemas.microsoft.com/office/drawing/2014/main" id="{10DE41DE-1736-FB89-E9A9-F2CBA524A3B8}"/>
              </a:ext>
            </a:extLst>
          </p:cNvPr>
          <p:cNvSpPr txBox="1"/>
          <p:nvPr/>
        </p:nvSpPr>
        <p:spPr>
          <a:xfrm>
            <a:off x="8005415" y="2017264"/>
            <a:ext cx="3887514" cy="3539430"/>
          </a:xfrm>
          <a:prstGeom prst="rect">
            <a:avLst/>
          </a:prstGeom>
          <a:noFill/>
        </p:spPr>
        <p:txBody>
          <a:bodyPr wrap="square">
            <a:spAutoFit/>
          </a:bodyPr>
          <a:lstStyle/>
          <a:p>
            <a:pPr>
              <a:buNone/>
            </a:pPr>
            <a:r>
              <a:rPr lang="en-SG" sz="3200" dirty="0">
                <a:solidFill>
                  <a:schemeClr val="bg1"/>
                </a:solidFill>
                <a:effectLst/>
                <a:latin typeface="Arial" panose="020B0604020202020204" pitchFamily="34" charset="0"/>
                <a:ea typeface="Times New Roman" panose="02020603050405020304" pitchFamily="18" charset="0"/>
              </a:rPr>
              <a:t>Jesus didn’t just pray for relief – </a:t>
            </a:r>
            <a:br>
              <a:rPr lang="en-SG" sz="3200" dirty="0">
                <a:solidFill>
                  <a:schemeClr val="bg1"/>
                </a:solidFill>
                <a:effectLst/>
                <a:latin typeface="Arial" panose="020B0604020202020204" pitchFamily="34" charset="0"/>
                <a:ea typeface="Times New Roman" panose="02020603050405020304" pitchFamily="18" charset="0"/>
              </a:rPr>
            </a:br>
            <a:r>
              <a:rPr lang="en-SG" sz="3200" dirty="0">
                <a:solidFill>
                  <a:schemeClr val="bg1"/>
                </a:solidFill>
                <a:effectLst/>
                <a:latin typeface="Arial" panose="020B0604020202020204" pitchFamily="34" charset="0"/>
                <a:ea typeface="Times New Roman" panose="02020603050405020304" pitchFamily="18" charset="0"/>
              </a:rPr>
              <a:t>He prayed for surrender: </a:t>
            </a:r>
            <a:br>
              <a:rPr lang="en-SG" sz="3200" dirty="0">
                <a:solidFill>
                  <a:schemeClr val="bg1"/>
                </a:solidFill>
                <a:effectLst/>
                <a:latin typeface="Arial" panose="020B0604020202020204" pitchFamily="34" charset="0"/>
                <a:ea typeface="Times New Roman" panose="02020603050405020304" pitchFamily="18" charset="0"/>
              </a:rPr>
            </a:br>
            <a:r>
              <a:rPr lang="en-SG" sz="3200" i="1" dirty="0">
                <a:solidFill>
                  <a:schemeClr val="bg1"/>
                </a:solidFill>
                <a:effectLst/>
                <a:latin typeface="Arial" panose="020B0604020202020204" pitchFamily="34" charset="0"/>
                <a:ea typeface="Times New Roman" panose="02020603050405020304" pitchFamily="18" charset="0"/>
              </a:rPr>
              <a:t>“Not what I will, but what You will.”</a:t>
            </a:r>
            <a:r>
              <a:rPr lang="en-SG" sz="3200" dirty="0">
                <a:solidFill>
                  <a:schemeClr val="bg1"/>
                </a:solidFill>
                <a:effectLst/>
                <a:latin typeface="Arial" panose="020B0604020202020204" pitchFamily="34" charset="0"/>
                <a:ea typeface="Times New Roman" panose="02020603050405020304" pitchFamily="18" charset="0"/>
              </a:rPr>
              <a:t> </a:t>
            </a:r>
            <a:endParaRPr lang="en-SG" sz="3200" dirty="0">
              <a:solidFill>
                <a:schemeClr val="bg1"/>
              </a:solidFill>
              <a:latin typeface="Arial" panose="020B0604020202020204" pitchFamily="34" charset="0"/>
              <a:ea typeface="Times New Roman" panose="02020603050405020304" pitchFamily="18" charset="0"/>
            </a:endParaRPr>
          </a:p>
          <a:p>
            <a:pPr>
              <a:buNone/>
            </a:pPr>
            <a:r>
              <a:rPr lang="en-SG" sz="3200" i="1" dirty="0">
                <a:solidFill>
                  <a:schemeClr val="bg1"/>
                </a:solidFill>
                <a:effectLst/>
                <a:latin typeface="Arial" panose="020B0604020202020204" pitchFamily="34" charset="0"/>
                <a:ea typeface="Times New Roman" panose="02020603050405020304" pitchFamily="18" charset="0"/>
              </a:rPr>
              <a:t>		</a:t>
            </a:r>
            <a:r>
              <a:rPr lang="en-SG" sz="1800" i="1" dirty="0">
                <a:solidFill>
                  <a:schemeClr val="bg1"/>
                </a:solidFill>
                <a:effectLst/>
                <a:latin typeface="Arial" panose="020B0604020202020204" pitchFamily="34" charset="0"/>
                <a:ea typeface="Times New Roman" panose="02020603050405020304" pitchFamily="18" charset="0"/>
              </a:rPr>
              <a:t>(Mark 14:36)</a:t>
            </a:r>
            <a:endParaRPr lang="en-SG" sz="1800" i="1"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8455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5CA80-08D0-8745-376C-A73835476E7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E99383D-F5D3-58B4-4704-8C7E2B98E36B}"/>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6AFB00A8-5997-012B-33D3-5C84F1DB41C3}"/>
              </a:ext>
            </a:extLst>
          </p:cNvPr>
          <p:cNvPicPr>
            <a:picLocks noGrp="1" noChangeAspect="1"/>
          </p:cNvPicPr>
          <p:nvPr>
            <p:ph idx="1"/>
          </p:nvPr>
        </p:nvPicPr>
        <p:blipFill>
          <a:blip r:embed="rId2"/>
          <a:stretch>
            <a:fillRect/>
          </a:stretch>
        </p:blipFill>
        <p:spPr>
          <a:xfrm>
            <a:off x="0" y="0"/>
            <a:ext cx="12192000" cy="6858000"/>
          </a:xfrm>
        </p:spPr>
      </p:pic>
      <p:sp>
        <p:nvSpPr>
          <p:cNvPr id="4" name="Slide Number Placeholder 3">
            <a:extLst>
              <a:ext uri="{FF2B5EF4-FFF2-40B4-BE49-F238E27FC236}">
                <a16:creationId xmlns:a16="http://schemas.microsoft.com/office/drawing/2014/main" id="{D595E4EC-34D2-E891-4711-1E6FEEA95346}"/>
              </a:ext>
            </a:extLst>
          </p:cNvPr>
          <p:cNvSpPr>
            <a:spLocks noGrp="1"/>
          </p:cNvSpPr>
          <p:nvPr>
            <p:ph type="sldNum" sz="quarter" idx="12"/>
          </p:nvPr>
        </p:nvSpPr>
        <p:spPr/>
        <p:txBody>
          <a:bodyPr/>
          <a:lstStyle/>
          <a:p>
            <a:fld id="{C1779E81-1799-C342-A55B-A3370366CC56}" type="slidenum">
              <a:rPr lang="en-US" sz="1400" smtClean="0">
                <a:solidFill>
                  <a:schemeClr val="tx1"/>
                </a:solidFill>
              </a:rPr>
              <a:t>18</a:t>
            </a:fld>
            <a:endParaRPr lang="en-US" sz="1400" dirty="0">
              <a:solidFill>
                <a:schemeClr val="tx1"/>
              </a:solidFill>
            </a:endParaRPr>
          </a:p>
        </p:txBody>
      </p:sp>
      <p:sp>
        <p:nvSpPr>
          <p:cNvPr id="7" name="TextBox 6">
            <a:extLst>
              <a:ext uri="{FF2B5EF4-FFF2-40B4-BE49-F238E27FC236}">
                <a16:creationId xmlns:a16="http://schemas.microsoft.com/office/drawing/2014/main" id="{C0443DDE-C761-1D62-678A-757D46A312DC}"/>
              </a:ext>
            </a:extLst>
          </p:cNvPr>
          <p:cNvSpPr txBox="1"/>
          <p:nvPr/>
        </p:nvSpPr>
        <p:spPr>
          <a:xfrm>
            <a:off x="555171" y="212725"/>
            <a:ext cx="10863944" cy="492443"/>
          </a:xfrm>
          <a:prstGeom prst="rect">
            <a:avLst/>
          </a:prstGeom>
          <a:solidFill>
            <a:schemeClr val="tx1">
              <a:alpha val="50000"/>
            </a:schemeClr>
          </a:solidFill>
        </p:spPr>
        <p:txBody>
          <a:bodyPr wrap="square">
            <a:spAutoFit/>
          </a:bodyPr>
          <a:lstStyle/>
          <a:p>
            <a:pPr algn="ctr"/>
            <a:r>
              <a:rPr lang="en-US" sz="2600" b="1" u="sng" dirty="0">
                <a:solidFill>
                  <a:schemeClr val="tx2">
                    <a:lumMod val="10000"/>
                    <a:lumOff val="90000"/>
                  </a:schemeClr>
                </a:solidFill>
              </a:rPr>
              <a:t>3(b)  Three key takeaways for navigating the End Times</a:t>
            </a:r>
            <a:endParaRPr lang="en-SG" sz="2600" u="sng" dirty="0">
              <a:solidFill>
                <a:schemeClr val="tx2">
                  <a:lumMod val="10000"/>
                  <a:lumOff val="90000"/>
                </a:schemeClr>
              </a:solidFill>
            </a:endParaRPr>
          </a:p>
        </p:txBody>
      </p:sp>
      <p:sp>
        <p:nvSpPr>
          <p:cNvPr id="8" name="TextBox 7">
            <a:extLst>
              <a:ext uri="{FF2B5EF4-FFF2-40B4-BE49-F238E27FC236}">
                <a16:creationId xmlns:a16="http://schemas.microsoft.com/office/drawing/2014/main" id="{DF873CC1-C32E-A9B3-7549-1A1FEA1B41DD}"/>
              </a:ext>
            </a:extLst>
          </p:cNvPr>
          <p:cNvSpPr txBox="1"/>
          <p:nvPr/>
        </p:nvSpPr>
        <p:spPr>
          <a:xfrm>
            <a:off x="11419114" y="6171683"/>
            <a:ext cx="505932" cy="369332"/>
          </a:xfrm>
          <a:prstGeom prst="rect">
            <a:avLst/>
          </a:prstGeom>
          <a:noFill/>
        </p:spPr>
        <p:txBody>
          <a:bodyPr wrap="square">
            <a:spAutoFit/>
          </a:bodyPr>
          <a:lstStyle/>
          <a:p>
            <a:fld id="{C1779E81-1799-C342-A55B-A3370366CC56}" type="slidenum">
              <a:rPr lang="en-US" sz="1800" smtClean="0">
                <a:solidFill>
                  <a:schemeClr val="bg1"/>
                </a:solidFill>
              </a:rPr>
              <a:pPr/>
              <a:t>18</a:t>
            </a:fld>
            <a:endParaRPr lang="en-SG" dirty="0"/>
          </a:p>
        </p:txBody>
      </p:sp>
      <p:sp>
        <p:nvSpPr>
          <p:cNvPr id="13" name="Rectangle: Rounded Corners 12">
            <a:extLst>
              <a:ext uri="{FF2B5EF4-FFF2-40B4-BE49-F238E27FC236}">
                <a16:creationId xmlns:a16="http://schemas.microsoft.com/office/drawing/2014/main" id="{F2C3A3EC-65EE-A4A1-EF4C-1252ECD569CE}"/>
              </a:ext>
            </a:extLst>
          </p:cNvPr>
          <p:cNvSpPr/>
          <p:nvPr/>
        </p:nvSpPr>
        <p:spPr>
          <a:xfrm>
            <a:off x="254246" y="1191657"/>
            <a:ext cx="3719513" cy="4828143"/>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Rounded Corners 13">
            <a:extLst>
              <a:ext uri="{FF2B5EF4-FFF2-40B4-BE49-F238E27FC236}">
                <a16:creationId xmlns:a16="http://schemas.microsoft.com/office/drawing/2014/main" id="{6B10B286-9644-133D-69F2-A49989E5F912}"/>
              </a:ext>
            </a:extLst>
          </p:cNvPr>
          <p:cNvSpPr/>
          <p:nvPr/>
        </p:nvSpPr>
        <p:spPr>
          <a:xfrm>
            <a:off x="7940099" y="1191657"/>
            <a:ext cx="3952829" cy="4980026"/>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A1CE2CA2-5C52-A0CC-E3FD-57CF793D51A4}"/>
              </a:ext>
            </a:extLst>
          </p:cNvPr>
          <p:cNvPicPr>
            <a:picLocks noChangeAspect="1"/>
          </p:cNvPicPr>
          <p:nvPr/>
        </p:nvPicPr>
        <p:blipFill>
          <a:blip r:embed="rId3"/>
          <a:stretch>
            <a:fillRect/>
          </a:stretch>
        </p:blipFill>
        <p:spPr>
          <a:xfrm>
            <a:off x="4678499" y="1802947"/>
            <a:ext cx="2622175" cy="3510862"/>
          </a:xfrm>
          <a:prstGeom prst="rect">
            <a:avLst/>
          </a:prstGeom>
        </p:spPr>
      </p:pic>
      <p:sp>
        <p:nvSpPr>
          <p:cNvPr id="9" name="TextBox 8">
            <a:extLst>
              <a:ext uri="{FF2B5EF4-FFF2-40B4-BE49-F238E27FC236}">
                <a16:creationId xmlns:a16="http://schemas.microsoft.com/office/drawing/2014/main" id="{F6ABB61C-3AFC-3E8B-5002-3AEDD39E40B5}"/>
              </a:ext>
            </a:extLst>
          </p:cNvPr>
          <p:cNvSpPr txBox="1"/>
          <p:nvPr/>
        </p:nvSpPr>
        <p:spPr>
          <a:xfrm>
            <a:off x="8247869" y="1802947"/>
            <a:ext cx="3610183" cy="3724096"/>
          </a:xfrm>
          <a:prstGeom prst="rect">
            <a:avLst/>
          </a:prstGeom>
          <a:noFill/>
        </p:spPr>
        <p:txBody>
          <a:bodyPr wrap="square">
            <a:spAutoFit/>
          </a:bodyPr>
          <a:lstStyle/>
          <a:p>
            <a:pPr>
              <a:buNone/>
            </a:pPr>
            <a:r>
              <a:rPr lang="en-SG" sz="2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“Be watchful, and strengthen the things which remain… hold fast and repent.</a:t>
            </a:r>
            <a:r>
              <a:rPr lang="en-US" sz="2400" i="1" dirty="0">
                <a:solidFill>
                  <a:schemeClr val="bg1"/>
                </a:solidFill>
                <a:latin typeface="Arial" panose="020B0604020202020204" pitchFamily="34" charset="0"/>
                <a:cs typeface="Arial" panose="020B0604020202020204" pitchFamily="34" charset="0"/>
              </a:rPr>
              <a:t> Therefore if you will not watch, I will come upon you as a thief, and you will not know what hour I will come upon you.</a:t>
            </a:r>
            <a:r>
              <a:rPr lang="en-SG" sz="2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br>
              <a:rPr lang="en-SG" sz="2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n-SG" sz="2000" i="1" dirty="0">
                <a:solidFill>
                  <a:srgbClr val="FFFF00"/>
                </a:solidFill>
                <a:latin typeface="Arial" panose="020B0604020202020204" pitchFamily="34" charset="0"/>
                <a:ea typeface="Calibri" panose="020F0502020204030204" pitchFamily="34" charset="0"/>
                <a:cs typeface="Arial" panose="020B0604020202020204" pitchFamily="34" charset="0"/>
              </a:rPr>
              <a:t>(</a:t>
            </a:r>
            <a:r>
              <a:rPr lang="en-US" sz="2000" i="1" dirty="0">
                <a:solidFill>
                  <a:srgbClr val="FFFF00"/>
                </a:solidFill>
                <a:latin typeface="Arial" panose="020B0604020202020204" pitchFamily="34" charset="0"/>
                <a:ea typeface="Calibri" panose="020F0502020204030204" pitchFamily="34" charset="0"/>
                <a:cs typeface="Arial" panose="020B0604020202020204" pitchFamily="34" charset="0"/>
              </a:rPr>
              <a:t>Revelation 3:2-3)</a:t>
            </a:r>
            <a:endParaRPr lang="en-SG" sz="2000" dirty="0">
              <a:solidFill>
                <a:schemeClr val="bg1"/>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E4768288-F6FA-3A6C-3C11-EA7C6D0F0082}"/>
              </a:ext>
            </a:extLst>
          </p:cNvPr>
          <p:cNvSpPr txBox="1"/>
          <p:nvPr/>
        </p:nvSpPr>
        <p:spPr>
          <a:xfrm>
            <a:off x="519920" y="1802947"/>
            <a:ext cx="3389669" cy="3539430"/>
          </a:xfrm>
          <a:prstGeom prst="rect">
            <a:avLst/>
          </a:prstGeom>
          <a:noFill/>
        </p:spPr>
        <p:txBody>
          <a:bodyPr wrap="square">
            <a:spAutoFit/>
          </a:bodyPr>
          <a:lstStyle/>
          <a:p>
            <a:pPr>
              <a:buNone/>
            </a:pPr>
            <a:r>
              <a:rPr lang="en-SG" sz="3200" dirty="0">
                <a:solidFill>
                  <a:schemeClr val="bg1"/>
                </a:solidFill>
                <a:effectLst/>
                <a:latin typeface="Arial" panose="020B0604020202020204" pitchFamily="34" charset="0"/>
                <a:ea typeface="Times New Roman" panose="02020603050405020304" pitchFamily="18" charset="0"/>
              </a:rPr>
              <a:t>Like Jesus in Gethsemane, we watch and pray—not with fear, but with purpose and dependence on God.</a:t>
            </a:r>
            <a:endParaRPr lang="en-SG" sz="3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1643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88948F02-597C-4FBF-8D4E-EAC6E5AA2859}"/>
              </a:ext>
            </a:extLst>
          </p:cNvPr>
          <p:cNvPicPr>
            <a:picLocks noChangeAspect="1"/>
          </p:cNvPicPr>
          <p:nvPr/>
        </p:nvPicPr>
        <p:blipFill>
          <a:blip r:embed="rId2"/>
          <a:stretch>
            <a:fillRect/>
          </a:stretch>
        </p:blipFill>
        <p:spPr>
          <a:xfrm>
            <a:off x="1" y="-5556"/>
            <a:ext cx="12248846" cy="6889976"/>
          </a:xfrm>
          <a:prstGeom prst="rect">
            <a:avLst/>
          </a:prstGeom>
        </p:spPr>
      </p:pic>
      <p:sp>
        <p:nvSpPr>
          <p:cNvPr id="2" name="Title 1">
            <a:extLst>
              <a:ext uri="{FF2B5EF4-FFF2-40B4-BE49-F238E27FC236}">
                <a16:creationId xmlns:a16="http://schemas.microsoft.com/office/drawing/2014/main" id="{200ECC96-8A4B-D7BA-4852-7DD4A549234B}"/>
              </a:ext>
            </a:extLst>
          </p:cNvPr>
          <p:cNvSpPr>
            <a:spLocks noGrp="1"/>
          </p:cNvSpPr>
          <p:nvPr>
            <p:ph type="title"/>
          </p:nvPr>
        </p:nvSpPr>
        <p:spPr>
          <a:xfrm>
            <a:off x="5001986" y="-5556"/>
            <a:ext cx="1883228" cy="1325563"/>
          </a:xfrm>
        </p:spPr>
        <p:txBody>
          <a:bodyPr/>
          <a:lstStyle/>
          <a:p>
            <a:r>
              <a:rPr lang="en-SG" dirty="0">
                <a:solidFill>
                  <a:srgbClr val="C00000"/>
                </a:solidFill>
                <a:highlight>
                  <a:srgbClr val="00FFFF"/>
                </a:highlight>
              </a:rPr>
              <a:t>Prayer</a:t>
            </a:r>
          </a:p>
        </p:txBody>
      </p:sp>
      <p:sp>
        <p:nvSpPr>
          <p:cNvPr id="4" name="Slide Number Placeholder 3">
            <a:extLst>
              <a:ext uri="{FF2B5EF4-FFF2-40B4-BE49-F238E27FC236}">
                <a16:creationId xmlns:a16="http://schemas.microsoft.com/office/drawing/2014/main" id="{E3D3F047-426D-8730-B27F-F3AB4C25339F}"/>
              </a:ext>
            </a:extLst>
          </p:cNvPr>
          <p:cNvSpPr>
            <a:spLocks noGrp="1"/>
          </p:cNvSpPr>
          <p:nvPr>
            <p:ph type="sldNum" sz="quarter" idx="12"/>
          </p:nvPr>
        </p:nvSpPr>
        <p:spPr/>
        <p:txBody>
          <a:bodyPr/>
          <a:lstStyle/>
          <a:p>
            <a:fld id="{C1779E81-1799-C342-A55B-A3370366CC56}" type="slidenum">
              <a:rPr lang="en-US" smtClean="0"/>
              <a:t>19</a:t>
            </a:fld>
            <a:endParaRPr lang="en-US"/>
          </a:p>
        </p:txBody>
      </p:sp>
      <p:sp>
        <p:nvSpPr>
          <p:cNvPr id="9" name="AutoShape 4" descr="Image preview">
            <a:extLst>
              <a:ext uri="{FF2B5EF4-FFF2-40B4-BE49-F238E27FC236}">
                <a16:creationId xmlns:a16="http://schemas.microsoft.com/office/drawing/2014/main" id="{15C56306-2D6F-6F13-FAF5-C9A7902330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13" name="Picture 12">
            <a:extLst>
              <a:ext uri="{FF2B5EF4-FFF2-40B4-BE49-F238E27FC236}">
                <a16:creationId xmlns:a16="http://schemas.microsoft.com/office/drawing/2014/main" id="{D0B4830A-7BC8-B2DE-2752-626BC3A8FC5B}"/>
              </a:ext>
            </a:extLst>
          </p:cNvPr>
          <p:cNvPicPr>
            <a:picLocks noChangeAspect="1"/>
          </p:cNvPicPr>
          <p:nvPr/>
        </p:nvPicPr>
        <p:blipFill>
          <a:blip r:embed="rId3"/>
          <a:stretch>
            <a:fillRect/>
          </a:stretch>
        </p:blipFill>
        <p:spPr>
          <a:xfrm>
            <a:off x="751114" y="1202693"/>
            <a:ext cx="5497286" cy="4964736"/>
          </a:xfrm>
          <a:prstGeom prst="rect">
            <a:avLst/>
          </a:prstGeom>
        </p:spPr>
      </p:pic>
      <p:pic>
        <p:nvPicPr>
          <p:cNvPr id="17" name="Content Placeholder 16">
            <a:extLst>
              <a:ext uri="{FF2B5EF4-FFF2-40B4-BE49-F238E27FC236}">
                <a16:creationId xmlns:a16="http://schemas.microsoft.com/office/drawing/2014/main" id="{A46540AF-F22E-963E-FA08-CB2D0DF6C7F4}"/>
              </a:ext>
            </a:extLst>
          </p:cNvPr>
          <p:cNvPicPr>
            <a:picLocks noGrp="1" noChangeAspect="1"/>
          </p:cNvPicPr>
          <p:nvPr>
            <p:ph idx="1"/>
          </p:nvPr>
        </p:nvPicPr>
        <p:blipFill>
          <a:blip r:embed="rId4"/>
          <a:stretch>
            <a:fillRect/>
          </a:stretch>
        </p:blipFill>
        <p:spPr>
          <a:xfrm>
            <a:off x="6561055" y="1202693"/>
            <a:ext cx="5100250" cy="4964736"/>
          </a:xfrm>
          <a:prstGeom prst="rect">
            <a:avLst/>
          </a:prstGeom>
        </p:spPr>
      </p:pic>
      <p:pic>
        <p:nvPicPr>
          <p:cNvPr id="18" name="Picture 17">
            <a:extLst>
              <a:ext uri="{FF2B5EF4-FFF2-40B4-BE49-F238E27FC236}">
                <a16:creationId xmlns:a16="http://schemas.microsoft.com/office/drawing/2014/main" id="{21AAE9AF-4D7D-BF18-54CD-E91A5D296FF1}"/>
              </a:ext>
            </a:extLst>
          </p:cNvPr>
          <p:cNvPicPr>
            <a:picLocks noChangeAspect="1"/>
          </p:cNvPicPr>
          <p:nvPr/>
        </p:nvPicPr>
        <p:blipFill>
          <a:blip r:embed="rId5"/>
          <a:stretch>
            <a:fillRect/>
          </a:stretch>
        </p:blipFill>
        <p:spPr>
          <a:xfrm>
            <a:off x="10265230" y="5513400"/>
            <a:ext cx="500741" cy="654029"/>
          </a:xfrm>
          <a:prstGeom prst="rect">
            <a:avLst/>
          </a:prstGeom>
        </p:spPr>
      </p:pic>
    </p:spTree>
    <p:extLst>
      <p:ext uri="{BB962C8B-B14F-4D97-AF65-F5344CB8AC3E}">
        <p14:creationId xmlns:p14="http://schemas.microsoft.com/office/powerpoint/2010/main" val="33021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F01F6-7B9E-0FE2-FD8E-310E1B063E6D}"/>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9171256-D719-75A9-8DB7-F5C70D368576}"/>
              </a:ext>
            </a:extLst>
          </p:cNvPr>
          <p:cNvPicPr>
            <a:picLocks noGrp="1" noChangeAspect="1"/>
          </p:cNvPicPr>
          <p:nvPr>
            <p:ph idx="1"/>
          </p:nvPr>
        </p:nvPicPr>
        <p:blipFill>
          <a:blip r:embed="rId2"/>
          <a:stretch>
            <a:fillRect/>
          </a:stretch>
        </p:blipFill>
        <p:spPr>
          <a:xfrm>
            <a:off x="0" y="-11226"/>
            <a:ext cx="12203088" cy="6864237"/>
          </a:xfrm>
        </p:spPr>
      </p:pic>
      <p:sp>
        <p:nvSpPr>
          <p:cNvPr id="2" name="Title 1">
            <a:extLst>
              <a:ext uri="{FF2B5EF4-FFF2-40B4-BE49-F238E27FC236}">
                <a16:creationId xmlns:a16="http://schemas.microsoft.com/office/drawing/2014/main" id="{D85FEA4C-7029-FF2C-47FC-472AA84A4EEA}"/>
              </a:ext>
            </a:extLst>
          </p:cNvPr>
          <p:cNvSpPr>
            <a:spLocks noGrp="1"/>
          </p:cNvSpPr>
          <p:nvPr>
            <p:ph type="title"/>
          </p:nvPr>
        </p:nvSpPr>
        <p:spPr>
          <a:xfrm>
            <a:off x="685800" y="626382"/>
            <a:ext cx="5050971" cy="5393418"/>
          </a:xfrm>
        </p:spPr>
        <p:txBody>
          <a:bodyPr>
            <a:normAutofit fontScale="90000"/>
          </a:bodyPr>
          <a:lstStyle/>
          <a:p>
            <a:r>
              <a:rPr lang="en-US" sz="2700" b="1" u="sng" dirty="0">
                <a:solidFill>
                  <a:schemeClr val="tx2">
                    <a:lumMod val="10000"/>
                    <a:lumOff val="90000"/>
                  </a:schemeClr>
                </a:solidFill>
              </a:rPr>
              <a:t>MARK 14 </a:t>
            </a:r>
            <a:br>
              <a:rPr lang="en-US" sz="2700" b="1" u="sng" dirty="0">
                <a:solidFill>
                  <a:srgbClr val="FFFF00"/>
                </a:solidFill>
              </a:rPr>
            </a:br>
            <a:r>
              <a:rPr lang="en-SG" sz="2700" b="1" dirty="0">
                <a:solidFill>
                  <a:schemeClr val="bg1"/>
                </a:solidFill>
              </a:rPr>
              <a:t>Gethsemane</a:t>
            </a:r>
            <a:br>
              <a:rPr lang="en-SG" sz="2700" b="1" dirty="0">
                <a:solidFill>
                  <a:schemeClr val="bg1"/>
                </a:solidFill>
              </a:rPr>
            </a:br>
            <a:br>
              <a:rPr lang="en-SG" sz="2700" dirty="0">
                <a:solidFill>
                  <a:schemeClr val="bg1"/>
                </a:solidFill>
              </a:rPr>
            </a:br>
            <a:r>
              <a:rPr lang="en-SG" sz="2700" b="1" baseline="30000" dirty="0">
                <a:solidFill>
                  <a:schemeClr val="bg1"/>
                </a:solidFill>
              </a:rPr>
              <a:t>32 </a:t>
            </a:r>
            <a:r>
              <a:rPr lang="en-SG" sz="2700" dirty="0">
                <a:solidFill>
                  <a:schemeClr val="bg1"/>
                </a:solidFill>
              </a:rPr>
              <a:t>They went to a place called Gethsemane, and Jesus said to his disciples, “Sit here while I pray.” </a:t>
            </a:r>
            <a:br>
              <a:rPr lang="en-SG" sz="2700" dirty="0">
                <a:solidFill>
                  <a:schemeClr val="bg1"/>
                </a:solidFill>
              </a:rPr>
            </a:br>
            <a:r>
              <a:rPr lang="en-SG" sz="2700" b="1" baseline="30000" dirty="0">
                <a:solidFill>
                  <a:schemeClr val="bg1"/>
                </a:solidFill>
              </a:rPr>
              <a:t>33 </a:t>
            </a:r>
            <a:r>
              <a:rPr lang="en-SG" sz="2700" dirty="0">
                <a:solidFill>
                  <a:schemeClr val="bg1"/>
                </a:solidFill>
              </a:rPr>
              <a:t>He took Peter, James and John along with him, and he began to be deeply distressed and troubled. </a:t>
            </a:r>
            <a:br>
              <a:rPr lang="en-SG" sz="2700" dirty="0">
                <a:solidFill>
                  <a:schemeClr val="bg1"/>
                </a:solidFill>
              </a:rPr>
            </a:br>
            <a:r>
              <a:rPr lang="en-SG" sz="2700" b="1" baseline="30000" dirty="0">
                <a:solidFill>
                  <a:schemeClr val="bg1"/>
                </a:solidFill>
              </a:rPr>
              <a:t>34 </a:t>
            </a:r>
            <a:r>
              <a:rPr lang="en-SG" sz="2700" dirty="0">
                <a:solidFill>
                  <a:schemeClr val="bg1"/>
                </a:solidFill>
              </a:rPr>
              <a:t>“My soul is overwhelmed with sorrow to the point of death,” he said to them. “Stay here and keep watch.”</a:t>
            </a:r>
            <a:br>
              <a:rPr lang="en-SG" sz="2700" dirty="0">
                <a:solidFill>
                  <a:schemeClr val="bg1"/>
                </a:solidFill>
              </a:rPr>
            </a:br>
            <a:r>
              <a:rPr lang="en-SG" sz="2700" b="1" baseline="30000" dirty="0">
                <a:solidFill>
                  <a:schemeClr val="bg1"/>
                </a:solidFill>
              </a:rPr>
              <a:t>35 </a:t>
            </a:r>
            <a:r>
              <a:rPr lang="en-SG" sz="2700" dirty="0">
                <a:solidFill>
                  <a:schemeClr val="bg1"/>
                </a:solidFill>
              </a:rPr>
              <a:t>Going a little farther, he fell to the ground and prayed that if possible the hour might pass from him. </a:t>
            </a:r>
            <a:br>
              <a:rPr lang="en-US" b="1" dirty="0">
                <a:solidFill>
                  <a:schemeClr val="bg1"/>
                </a:solidFill>
              </a:rPr>
            </a:br>
            <a:endParaRPr lang="en-SG" dirty="0"/>
          </a:p>
        </p:txBody>
      </p:sp>
      <p:sp>
        <p:nvSpPr>
          <p:cNvPr id="4" name="Slide Number Placeholder 3">
            <a:extLst>
              <a:ext uri="{FF2B5EF4-FFF2-40B4-BE49-F238E27FC236}">
                <a16:creationId xmlns:a16="http://schemas.microsoft.com/office/drawing/2014/main" id="{2D7C4EBE-E3A9-0894-ED77-B90BE9D7D832}"/>
              </a:ext>
            </a:extLst>
          </p:cNvPr>
          <p:cNvSpPr>
            <a:spLocks noGrp="1"/>
          </p:cNvSpPr>
          <p:nvPr>
            <p:ph type="sldNum" sz="quarter" idx="12"/>
          </p:nvPr>
        </p:nvSpPr>
        <p:spPr/>
        <p:txBody>
          <a:bodyPr/>
          <a:lstStyle/>
          <a:p>
            <a:fld id="{C1779E81-1799-C342-A55B-A3370366CC56}" type="slidenum">
              <a:rPr lang="en-US" smtClean="0">
                <a:solidFill>
                  <a:srgbClr val="FFFF00"/>
                </a:solidFill>
              </a:rPr>
              <a:t>2</a:t>
            </a:fld>
            <a:endParaRPr lang="en-US" dirty="0">
              <a:solidFill>
                <a:srgbClr val="FFFF00"/>
              </a:solidFill>
            </a:endParaRPr>
          </a:p>
        </p:txBody>
      </p:sp>
      <p:sp>
        <p:nvSpPr>
          <p:cNvPr id="8" name="TextBox 7">
            <a:extLst>
              <a:ext uri="{FF2B5EF4-FFF2-40B4-BE49-F238E27FC236}">
                <a16:creationId xmlns:a16="http://schemas.microsoft.com/office/drawing/2014/main" id="{A9416F3C-C3F3-7D46-FEE8-709B7C8210C0}"/>
              </a:ext>
            </a:extLst>
          </p:cNvPr>
          <p:cNvSpPr txBox="1"/>
          <p:nvPr/>
        </p:nvSpPr>
        <p:spPr>
          <a:xfrm>
            <a:off x="6324600" y="1289924"/>
            <a:ext cx="5181600" cy="4524315"/>
          </a:xfrm>
          <a:prstGeom prst="rect">
            <a:avLst/>
          </a:prstGeom>
          <a:noFill/>
        </p:spPr>
        <p:txBody>
          <a:bodyPr wrap="square">
            <a:spAutoFit/>
          </a:bodyPr>
          <a:lstStyle/>
          <a:p>
            <a:r>
              <a:rPr lang="en-SG" sz="2400" b="1" baseline="30000" dirty="0">
                <a:solidFill>
                  <a:schemeClr val="bg1"/>
                </a:solidFill>
                <a:latin typeface="Arial" panose="020B0604020202020204" pitchFamily="34" charset="0"/>
                <a:cs typeface="Arial" panose="020B0604020202020204" pitchFamily="34" charset="0"/>
              </a:rPr>
              <a:t>36 </a:t>
            </a:r>
            <a:r>
              <a:rPr lang="en-SG" sz="2400" dirty="0">
                <a:solidFill>
                  <a:schemeClr val="bg1"/>
                </a:solidFill>
                <a:latin typeface="Arial" panose="020B0604020202020204" pitchFamily="34" charset="0"/>
                <a:cs typeface="Arial" panose="020B0604020202020204" pitchFamily="34" charset="0"/>
              </a:rPr>
              <a:t>“Abba, Father,” he said, “everything is possible for you. Take this cup from me. Yet not what I will, but what you will.”</a:t>
            </a:r>
            <a:br>
              <a:rPr lang="en-US" sz="2400" dirty="0">
                <a:solidFill>
                  <a:schemeClr val="bg1"/>
                </a:solidFill>
                <a:latin typeface="Arial" panose="020B0604020202020204" pitchFamily="34" charset="0"/>
                <a:cs typeface="Arial" panose="020B0604020202020204" pitchFamily="34" charset="0"/>
              </a:rPr>
            </a:br>
            <a:r>
              <a:rPr lang="en-SG" sz="2400" b="1" baseline="30000" dirty="0">
                <a:solidFill>
                  <a:schemeClr val="bg1"/>
                </a:solidFill>
                <a:latin typeface="Arial" panose="020B0604020202020204" pitchFamily="34" charset="0"/>
                <a:cs typeface="Arial" panose="020B0604020202020204" pitchFamily="34" charset="0"/>
              </a:rPr>
              <a:t>37 </a:t>
            </a:r>
            <a:r>
              <a:rPr lang="en-SG" sz="2400" dirty="0">
                <a:solidFill>
                  <a:schemeClr val="bg1"/>
                </a:solidFill>
                <a:latin typeface="Arial" panose="020B0604020202020204" pitchFamily="34" charset="0"/>
                <a:cs typeface="Arial" panose="020B0604020202020204" pitchFamily="34" charset="0"/>
              </a:rPr>
              <a:t>Then he returned to his disciples and found them sleeping. “Simon,” he said to Peter, “are you asleep? Couldn’t you keep watch for one hour? </a:t>
            </a:r>
            <a:br>
              <a:rPr lang="en-SG" sz="2400" dirty="0">
                <a:solidFill>
                  <a:schemeClr val="bg1"/>
                </a:solidFill>
                <a:latin typeface="Arial" panose="020B0604020202020204" pitchFamily="34" charset="0"/>
                <a:cs typeface="Arial" panose="020B0604020202020204" pitchFamily="34" charset="0"/>
              </a:rPr>
            </a:br>
            <a:r>
              <a:rPr lang="en-SG" sz="2400" b="1" baseline="30000" dirty="0">
                <a:solidFill>
                  <a:schemeClr val="bg1"/>
                </a:solidFill>
                <a:latin typeface="Arial" panose="020B0604020202020204" pitchFamily="34" charset="0"/>
                <a:cs typeface="Arial" panose="020B0604020202020204" pitchFamily="34" charset="0"/>
              </a:rPr>
              <a:t>38 </a:t>
            </a:r>
            <a:r>
              <a:rPr lang="en-SG" sz="2400" dirty="0">
                <a:solidFill>
                  <a:schemeClr val="bg1"/>
                </a:solidFill>
                <a:latin typeface="Arial" panose="020B0604020202020204" pitchFamily="34" charset="0"/>
                <a:cs typeface="Arial" panose="020B0604020202020204" pitchFamily="34" charset="0"/>
              </a:rPr>
              <a:t>Watch and pray so that you will not fall into temptation. The spirit is willing, but the flesh is weak.”</a:t>
            </a:r>
          </a:p>
        </p:txBody>
      </p:sp>
      <p:pic>
        <p:nvPicPr>
          <p:cNvPr id="9" name="Picture 8">
            <a:extLst>
              <a:ext uri="{FF2B5EF4-FFF2-40B4-BE49-F238E27FC236}">
                <a16:creationId xmlns:a16="http://schemas.microsoft.com/office/drawing/2014/main" id="{205868EB-52DC-340C-E838-68DF9E9F23F3}"/>
              </a:ext>
            </a:extLst>
          </p:cNvPr>
          <p:cNvPicPr>
            <a:picLocks noChangeAspect="1"/>
          </p:cNvPicPr>
          <p:nvPr/>
        </p:nvPicPr>
        <p:blipFill>
          <a:blip r:embed="rId3"/>
          <a:stretch>
            <a:fillRect/>
          </a:stretch>
        </p:blipFill>
        <p:spPr>
          <a:xfrm>
            <a:off x="10559482" y="7369"/>
            <a:ext cx="1632518" cy="1080717"/>
          </a:xfrm>
          <a:prstGeom prst="rect">
            <a:avLst/>
          </a:prstGeom>
        </p:spPr>
      </p:pic>
    </p:spTree>
    <p:extLst>
      <p:ext uri="{BB962C8B-B14F-4D97-AF65-F5344CB8AC3E}">
        <p14:creationId xmlns:p14="http://schemas.microsoft.com/office/powerpoint/2010/main" val="1266445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93E94-266B-5A47-005E-1E4FF8A8FC5C}"/>
            </a:ext>
          </a:extLst>
        </p:cNvPr>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757DAD0D-1C29-FBE9-1491-97E5BA1F3740}"/>
              </a:ext>
            </a:extLst>
          </p:cNvPr>
          <p:cNvPicPr>
            <a:picLocks noGrp="1" noChangeAspect="1"/>
          </p:cNvPicPr>
          <p:nvPr>
            <p:ph idx="1"/>
          </p:nvPr>
        </p:nvPicPr>
        <p:blipFill>
          <a:blip r:embed="rId2"/>
          <a:stretch>
            <a:fillRect/>
          </a:stretch>
        </p:blipFill>
        <p:spPr>
          <a:xfrm>
            <a:off x="-11088" y="-6238"/>
            <a:ext cx="12203088" cy="6864237"/>
          </a:xfrm>
        </p:spPr>
      </p:pic>
      <p:sp>
        <p:nvSpPr>
          <p:cNvPr id="2" name="Title 1">
            <a:extLst>
              <a:ext uri="{FF2B5EF4-FFF2-40B4-BE49-F238E27FC236}">
                <a16:creationId xmlns:a16="http://schemas.microsoft.com/office/drawing/2014/main" id="{2125860E-B5CF-D3F8-3E72-532FAA3D57AA}"/>
              </a:ext>
            </a:extLst>
          </p:cNvPr>
          <p:cNvSpPr>
            <a:spLocks noGrp="1"/>
          </p:cNvSpPr>
          <p:nvPr>
            <p:ph type="title"/>
          </p:nvPr>
        </p:nvSpPr>
        <p:spPr/>
        <p:txBody>
          <a:bodyPr/>
          <a:lstStyle/>
          <a:p>
            <a:endParaRPr lang="en-SG"/>
          </a:p>
        </p:txBody>
      </p:sp>
      <p:sp>
        <p:nvSpPr>
          <p:cNvPr id="4" name="Slide Number Placeholder 3">
            <a:extLst>
              <a:ext uri="{FF2B5EF4-FFF2-40B4-BE49-F238E27FC236}">
                <a16:creationId xmlns:a16="http://schemas.microsoft.com/office/drawing/2014/main" id="{6F32781E-26A6-FF27-D7F1-1EF0B13473A0}"/>
              </a:ext>
            </a:extLst>
          </p:cNvPr>
          <p:cNvSpPr>
            <a:spLocks noGrp="1"/>
          </p:cNvSpPr>
          <p:nvPr>
            <p:ph type="sldNum" sz="quarter" idx="12"/>
          </p:nvPr>
        </p:nvSpPr>
        <p:spPr/>
        <p:txBody>
          <a:bodyPr/>
          <a:lstStyle/>
          <a:p>
            <a:fld id="{C1779E81-1799-C342-A55B-A3370366CC56}" type="slidenum">
              <a:rPr lang="en-US" sz="1400" smtClean="0">
                <a:solidFill>
                  <a:schemeClr val="tx1"/>
                </a:solidFill>
              </a:rPr>
              <a:t>20</a:t>
            </a:fld>
            <a:endParaRPr lang="en-US" sz="1400" dirty="0">
              <a:solidFill>
                <a:schemeClr val="tx1"/>
              </a:solidFill>
            </a:endParaRPr>
          </a:p>
        </p:txBody>
      </p:sp>
      <p:sp>
        <p:nvSpPr>
          <p:cNvPr id="5" name="TextBox 4">
            <a:extLst>
              <a:ext uri="{FF2B5EF4-FFF2-40B4-BE49-F238E27FC236}">
                <a16:creationId xmlns:a16="http://schemas.microsoft.com/office/drawing/2014/main" id="{595F8CB9-4530-5FE4-4AB9-5AC71B25527A}"/>
              </a:ext>
            </a:extLst>
          </p:cNvPr>
          <p:cNvSpPr txBox="1"/>
          <p:nvPr/>
        </p:nvSpPr>
        <p:spPr>
          <a:xfrm>
            <a:off x="1269315" y="487741"/>
            <a:ext cx="8338457" cy="6647974"/>
          </a:xfrm>
          <a:prstGeom prst="rect">
            <a:avLst/>
          </a:prstGeom>
          <a:noFill/>
        </p:spPr>
        <p:txBody>
          <a:bodyPr wrap="square">
            <a:spAutoFit/>
          </a:bodyPr>
          <a:lstStyle/>
          <a:p>
            <a:r>
              <a:rPr lang="en-SG" sz="2800" b="1" i="1" u="sng" dirty="0">
                <a:solidFill>
                  <a:schemeClr val="accent2">
                    <a:lumMod val="60000"/>
                    <a:lumOff val="40000"/>
                  </a:schemeClr>
                </a:solidFill>
              </a:rPr>
              <a:t>Application</a:t>
            </a:r>
            <a:endParaRPr lang="en-SG" sz="2800" i="1" u="sng" dirty="0">
              <a:solidFill>
                <a:schemeClr val="accent2">
                  <a:lumMod val="60000"/>
                  <a:lumOff val="40000"/>
                </a:schemeClr>
              </a:solidFill>
              <a:latin typeface="Arial" panose="020B0604020202020204" pitchFamily="34" charset="0"/>
              <a:ea typeface="Times New Roman" panose="02020603050405020304" pitchFamily="18" charset="0"/>
            </a:endParaRPr>
          </a:p>
          <a:p>
            <a:r>
              <a:rPr lang="en-SG" sz="2400" dirty="0">
                <a:solidFill>
                  <a:schemeClr val="bg1"/>
                </a:solidFill>
              </a:rPr>
              <a:t>1. What does Jesus’ honesty in prayer at Gethsemane teach us about how we can approach God in our own moments of sorrow or fear? </a:t>
            </a:r>
            <a:br>
              <a:rPr lang="en-SG" sz="2000" dirty="0">
                <a:solidFill>
                  <a:schemeClr val="bg1"/>
                </a:solidFill>
              </a:rPr>
            </a:br>
            <a:r>
              <a:rPr lang="en-SG" sz="2000" b="1" i="1" dirty="0">
                <a:solidFill>
                  <a:schemeClr val="tx2">
                    <a:lumMod val="10000"/>
                    <a:lumOff val="90000"/>
                  </a:schemeClr>
                </a:solidFill>
              </a:rPr>
              <a:t>[Consider how Jesus expressed His emotions and desires without holding back.]</a:t>
            </a:r>
            <a:endParaRPr lang="en-SG" sz="2000" b="1" dirty="0">
              <a:solidFill>
                <a:schemeClr val="tx2">
                  <a:lumMod val="10000"/>
                  <a:lumOff val="90000"/>
                </a:schemeClr>
              </a:solidFill>
              <a:effectLst/>
              <a:latin typeface="Arial" panose="020B0604020202020204" pitchFamily="34" charset="0"/>
              <a:ea typeface="Times New Roman" panose="02020603050405020304" pitchFamily="18" charset="0"/>
            </a:endParaRPr>
          </a:p>
          <a:p>
            <a:endParaRPr lang="en-SG" sz="2000" dirty="0">
              <a:solidFill>
                <a:schemeClr val="bg1"/>
              </a:solidFill>
              <a:latin typeface="Arial" panose="020B0604020202020204" pitchFamily="34" charset="0"/>
              <a:ea typeface="Calibri" panose="020F0502020204030204" pitchFamily="34" charset="0"/>
            </a:endParaRPr>
          </a:p>
          <a:p>
            <a:r>
              <a:rPr lang="en-US" sz="2400" dirty="0">
                <a:solidFill>
                  <a:schemeClr val="bg1"/>
                </a:solidFill>
              </a:rPr>
              <a:t>2. What area of your life needs a Gethsemane prayer today? </a:t>
            </a:r>
            <a:br>
              <a:rPr lang="en-US" sz="2400" dirty="0">
                <a:solidFill>
                  <a:schemeClr val="bg1"/>
                </a:solidFill>
              </a:rPr>
            </a:br>
            <a:r>
              <a:rPr lang="en-US" sz="2400" dirty="0">
                <a:solidFill>
                  <a:schemeClr val="bg1"/>
                </a:solidFill>
              </a:rPr>
              <a:t>could you say, </a:t>
            </a:r>
            <a:r>
              <a:rPr lang="en-US" sz="2400" i="1" dirty="0">
                <a:solidFill>
                  <a:schemeClr val="bg1"/>
                </a:solidFill>
              </a:rPr>
              <a:t>“Not my will but Yours be done…”?</a:t>
            </a:r>
            <a:br>
              <a:rPr lang="en-US" sz="2000" dirty="0">
                <a:solidFill>
                  <a:schemeClr val="bg1"/>
                </a:solidFill>
              </a:rPr>
            </a:br>
            <a:r>
              <a:rPr lang="en-US" sz="2000" b="1" i="1" dirty="0">
                <a:solidFill>
                  <a:schemeClr val="tx2">
                    <a:lumMod val="10000"/>
                    <a:lumOff val="90000"/>
                  </a:schemeClr>
                </a:solidFill>
              </a:rPr>
              <a:t>[Spend a moment to reflect on para #2 and make plans to engage in this prayer in your ‘garden of Gethsemane’]</a:t>
            </a:r>
          </a:p>
          <a:p>
            <a:br>
              <a:rPr lang="en-SG" sz="2000" dirty="0">
                <a:solidFill>
                  <a:schemeClr val="bg1"/>
                </a:solidFill>
              </a:rPr>
            </a:br>
            <a:r>
              <a:rPr lang="en-SG" sz="2400" dirty="0">
                <a:solidFill>
                  <a:schemeClr val="bg1"/>
                </a:solidFill>
              </a:rPr>
              <a:t>3. In what areas of your life do you feel ‘spiritually asleep’, and how can prayer help you stay alert and aligned with God’s purpose? </a:t>
            </a:r>
            <a:br>
              <a:rPr lang="en-SG" sz="2000" dirty="0">
                <a:solidFill>
                  <a:schemeClr val="bg1"/>
                </a:solidFill>
              </a:rPr>
            </a:br>
            <a:r>
              <a:rPr lang="en-SG" sz="2000" b="1" i="1" dirty="0">
                <a:solidFill>
                  <a:schemeClr val="tx2">
                    <a:lumMod val="10000"/>
                    <a:lumOff val="90000"/>
                  </a:schemeClr>
                </a:solidFill>
              </a:rPr>
              <a:t>[Think about Jesus’ warning to “watch and pray” and how it applies to the “Day of His coming in the clouds”?]</a:t>
            </a:r>
            <a:endParaRPr lang="en-SG" sz="2000" b="1" dirty="0">
              <a:solidFill>
                <a:schemeClr val="tx2">
                  <a:lumMod val="10000"/>
                  <a:lumOff val="90000"/>
                </a:schemeClr>
              </a:solidFill>
            </a:endParaRPr>
          </a:p>
          <a:p>
            <a:endParaRPr lang="en-SG" dirty="0">
              <a:solidFill>
                <a:schemeClr val="bg1"/>
              </a:solidFill>
            </a:endParaRPr>
          </a:p>
          <a:p>
            <a:endParaRPr lang="en-SG" sz="2800" dirty="0">
              <a:effectLst/>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CECAB920-ED82-58C8-1D10-A825CD68343A}"/>
              </a:ext>
            </a:extLst>
          </p:cNvPr>
          <p:cNvSpPr/>
          <p:nvPr/>
        </p:nvSpPr>
        <p:spPr>
          <a:xfrm>
            <a:off x="9905073" y="2062178"/>
            <a:ext cx="794657" cy="500743"/>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a:extLst>
              <a:ext uri="{FF2B5EF4-FFF2-40B4-BE49-F238E27FC236}">
                <a16:creationId xmlns:a16="http://schemas.microsoft.com/office/drawing/2014/main" id="{FBFC8915-8285-477D-51E9-31CC12413678}"/>
              </a:ext>
            </a:extLst>
          </p:cNvPr>
          <p:cNvSpPr/>
          <p:nvPr/>
        </p:nvSpPr>
        <p:spPr>
          <a:xfrm>
            <a:off x="9905074" y="3610398"/>
            <a:ext cx="794657" cy="500743"/>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a:extLst>
              <a:ext uri="{FF2B5EF4-FFF2-40B4-BE49-F238E27FC236}">
                <a16:creationId xmlns:a16="http://schemas.microsoft.com/office/drawing/2014/main" id="{7522E12A-7B47-1B5C-54D7-A3B35C13C881}"/>
              </a:ext>
            </a:extLst>
          </p:cNvPr>
          <p:cNvSpPr/>
          <p:nvPr/>
        </p:nvSpPr>
        <p:spPr>
          <a:xfrm>
            <a:off x="9933213" y="5233744"/>
            <a:ext cx="794657" cy="500743"/>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Rounded Corners 2">
            <a:extLst>
              <a:ext uri="{FF2B5EF4-FFF2-40B4-BE49-F238E27FC236}">
                <a16:creationId xmlns:a16="http://schemas.microsoft.com/office/drawing/2014/main" id="{C8F4CCC0-B6A8-FF78-1C51-4C50FE399275}"/>
              </a:ext>
            </a:extLst>
          </p:cNvPr>
          <p:cNvSpPr/>
          <p:nvPr/>
        </p:nvSpPr>
        <p:spPr>
          <a:xfrm>
            <a:off x="574684" y="464441"/>
            <a:ext cx="10920630" cy="5891909"/>
          </a:xfrm>
          <a:prstGeom prst="roundRect">
            <a:avLst>
              <a:gd name="adj" fmla="val 4007"/>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54250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4A51A-C7E5-A17F-9142-D4990DC43477}"/>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05A1B19-D354-197E-A422-182374C5599F}"/>
              </a:ext>
            </a:extLst>
          </p:cNvPr>
          <p:cNvPicPr>
            <a:picLocks noGrp="1" noChangeAspect="1"/>
          </p:cNvPicPr>
          <p:nvPr>
            <p:ph idx="1"/>
          </p:nvPr>
        </p:nvPicPr>
        <p:blipFill>
          <a:blip r:embed="rId2"/>
          <a:stretch>
            <a:fillRect/>
          </a:stretch>
        </p:blipFill>
        <p:spPr>
          <a:xfrm>
            <a:off x="-11088" y="-6238"/>
            <a:ext cx="12203088" cy="6864237"/>
          </a:xfrm>
        </p:spPr>
      </p:pic>
      <p:sp>
        <p:nvSpPr>
          <p:cNvPr id="2" name="Title 1">
            <a:extLst>
              <a:ext uri="{FF2B5EF4-FFF2-40B4-BE49-F238E27FC236}">
                <a16:creationId xmlns:a16="http://schemas.microsoft.com/office/drawing/2014/main" id="{A0FCF392-B90D-210C-1BFE-77988BA559B9}"/>
              </a:ext>
            </a:extLst>
          </p:cNvPr>
          <p:cNvSpPr>
            <a:spLocks noGrp="1"/>
          </p:cNvSpPr>
          <p:nvPr>
            <p:ph type="title"/>
          </p:nvPr>
        </p:nvSpPr>
        <p:spPr>
          <a:xfrm>
            <a:off x="7326084" y="875860"/>
            <a:ext cx="3080657" cy="385988"/>
          </a:xfrm>
        </p:spPr>
        <p:txBody>
          <a:bodyPr>
            <a:normAutofit fontScale="90000"/>
          </a:bodyPr>
          <a:lstStyle/>
          <a:p>
            <a:r>
              <a:rPr lang="en-US" sz="2000" b="1" u="sng" dirty="0">
                <a:solidFill>
                  <a:srgbClr val="FFFF00"/>
                </a:solidFill>
              </a:rPr>
              <a:t>Key Verse: MARK 14:36 </a:t>
            </a:r>
            <a:br>
              <a:rPr lang="en-US" b="1" u="sng" dirty="0">
                <a:solidFill>
                  <a:srgbClr val="FFFF00"/>
                </a:solidFill>
              </a:rPr>
            </a:br>
            <a:endParaRPr lang="en-SG" dirty="0"/>
          </a:p>
        </p:txBody>
      </p:sp>
      <p:sp>
        <p:nvSpPr>
          <p:cNvPr id="4" name="Slide Number Placeholder 3">
            <a:extLst>
              <a:ext uri="{FF2B5EF4-FFF2-40B4-BE49-F238E27FC236}">
                <a16:creationId xmlns:a16="http://schemas.microsoft.com/office/drawing/2014/main" id="{8EC05252-681E-40A1-4B33-81E459323BD7}"/>
              </a:ext>
            </a:extLst>
          </p:cNvPr>
          <p:cNvSpPr>
            <a:spLocks noGrp="1"/>
          </p:cNvSpPr>
          <p:nvPr>
            <p:ph type="sldNum" sz="quarter" idx="12"/>
          </p:nvPr>
        </p:nvSpPr>
        <p:spPr/>
        <p:txBody>
          <a:bodyPr/>
          <a:lstStyle/>
          <a:p>
            <a:fld id="{C1779E81-1799-C342-A55B-A3370366CC56}" type="slidenum">
              <a:rPr lang="en-US" smtClean="0">
                <a:solidFill>
                  <a:srgbClr val="FFFF00"/>
                </a:solidFill>
              </a:rPr>
              <a:t>3</a:t>
            </a:fld>
            <a:endParaRPr lang="en-US" dirty="0">
              <a:solidFill>
                <a:srgbClr val="FFFF00"/>
              </a:solidFill>
            </a:endParaRPr>
          </a:p>
        </p:txBody>
      </p:sp>
      <p:sp>
        <p:nvSpPr>
          <p:cNvPr id="5" name="TextBox 4">
            <a:extLst>
              <a:ext uri="{FF2B5EF4-FFF2-40B4-BE49-F238E27FC236}">
                <a16:creationId xmlns:a16="http://schemas.microsoft.com/office/drawing/2014/main" id="{32903E3E-EB95-442E-8338-589170E07137}"/>
              </a:ext>
            </a:extLst>
          </p:cNvPr>
          <p:cNvSpPr txBox="1"/>
          <p:nvPr/>
        </p:nvSpPr>
        <p:spPr>
          <a:xfrm>
            <a:off x="906235" y="429191"/>
            <a:ext cx="4939393" cy="6001643"/>
          </a:xfrm>
          <a:prstGeom prst="rect">
            <a:avLst/>
          </a:prstGeom>
          <a:noFill/>
        </p:spPr>
        <p:txBody>
          <a:bodyPr wrap="square">
            <a:spAutoFit/>
          </a:bodyPr>
          <a:lstStyle/>
          <a:p>
            <a:r>
              <a:rPr lang="en-US" sz="2400" b="1" u="sng" dirty="0">
                <a:solidFill>
                  <a:schemeClr val="tx2">
                    <a:lumMod val="10000"/>
                    <a:lumOff val="90000"/>
                  </a:schemeClr>
                </a:solidFill>
                <a:latin typeface="Arial" panose="020B0604020202020204" pitchFamily="34" charset="0"/>
                <a:cs typeface="Arial" panose="020B0604020202020204" pitchFamily="34" charset="0"/>
              </a:rPr>
              <a:t>MARK 14 </a:t>
            </a:r>
          </a:p>
          <a:p>
            <a:br>
              <a:rPr lang="en-US" sz="2400" b="1" i="1" dirty="0">
                <a:solidFill>
                  <a:schemeClr val="bg1"/>
                </a:solidFill>
                <a:latin typeface="Arial" panose="020B0604020202020204" pitchFamily="34" charset="0"/>
                <a:cs typeface="Arial" panose="020B0604020202020204" pitchFamily="34" charset="0"/>
              </a:rPr>
            </a:br>
            <a:r>
              <a:rPr lang="en-SG" sz="2400" b="1" baseline="30000" dirty="0">
                <a:solidFill>
                  <a:schemeClr val="bg1"/>
                </a:solidFill>
                <a:latin typeface="Arial" panose="020B0604020202020204" pitchFamily="34" charset="0"/>
                <a:cs typeface="Arial" panose="020B0604020202020204" pitchFamily="34" charset="0"/>
              </a:rPr>
              <a:t>39 </a:t>
            </a:r>
            <a:r>
              <a:rPr lang="en-SG" sz="2400" dirty="0">
                <a:solidFill>
                  <a:schemeClr val="bg1"/>
                </a:solidFill>
                <a:latin typeface="Arial" panose="020B0604020202020204" pitchFamily="34" charset="0"/>
                <a:cs typeface="Arial" panose="020B0604020202020204" pitchFamily="34" charset="0"/>
              </a:rPr>
              <a:t>Once more he went away and prayed the same thing. </a:t>
            </a:r>
            <a:br>
              <a:rPr lang="en-SG" sz="2400" dirty="0">
                <a:solidFill>
                  <a:schemeClr val="bg1"/>
                </a:solidFill>
                <a:latin typeface="Arial" panose="020B0604020202020204" pitchFamily="34" charset="0"/>
                <a:cs typeface="Arial" panose="020B0604020202020204" pitchFamily="34" charset="0"/>
              </a:rPr>
            </a:br>
            <a:r>
              <a:rPr lang="en-SG" sz="2400" b="1" baseline="30000" dirty="0">
                <a:solidFill>
                  <a:schemeClr val="bg1"/>
                </a:solidFill>
                <a:latin typeface="Arial" panose="020B0604020202020204" pitchFamily="34" charset="0"/>
                <a:cs typeface="Arial" panose="020B0604020202020204" pitchFamily="34" charset="0"/>
              </a:rPr>
              <a:t>40 </a:t>
            </a:r>
            <a:r>
              <a:rPr lang="en-SG" sz="2400" dirty="0">
                <a:solidFill>
                  <a:schemeClr val="bg1"/>
                </a:solidFill>
                <a:latin typeface="Arial" panose="020B0604020202020204" pitchFamily="34" charset="0"/>
                <a:cs typeface="Arial" panose="020B0604020202020204" pitchFamily="34" charset="0"/>
              </a:rPr>
              <a:t>When he came back, he again found them sleeping, because their eyes were heavy. They did not know what to say to him.</a:t>
            </a:r>
          </a:p>
          <a:p>
            <a:r>
              <a:rPr lang="en-SG" sz="2400" b="1" baseline="30000" dirty="0">
                <a:solidFill>
                  <a:schemeClr val="bg1"/>
                </a:solidFill>
                <a:latin typeface="Arial" panose="020B0604020202020204" pitchFamily="34" charset="0"/>
                <a:cs typeface="Arial" panose="020B0604020202020204" pitchFamily="34" charset="0"/>
              </a:rPr>
              <a:t>41 </a:t>
            </a:r>
            <a:r>
              <a:rPr lang="en-SG" sz="2400" dirty="0">
                <a:solidFill>
                  <a:schemeClr val="bg1"/>
                </a:solidFill>
                <a:latin typeface="Arial" panose="020B0604020202020204" pitchFamily="34" charset="0"/>
                <a:cs typeface="Arial" panose="020B0604020202020204" pitchFamily="34" charset="0"/>
              </a:rPr>
              <a:t>Returning the third time, he said to them, “Are you still sleeping and resting? Enough! The hour has come. Look, the Son of Man is delivered into the hands of sinners. </a:t>
            </a:r>
            <a:br>
              <a:rPr lang="en-SG" sz="2400" dirty="0">
                <a:solidFill>
                  <a:schemeClr val="bg1"/>
                </a:solidFill>
                <a:latin typeface="Arial" panose="020B0604020202020204" pitchFamily="34" charset="0"/>
                <a:cs typeface="Arial" panose="020B0604020202020204" pitchFamily="34" charset="0"/>
              </a:rPr>
            </a:br>
            <a:r>
              <a:rPr lang="en-SG" sz="2400" b="1" baseline="30000" dirty="0">
                <a:solidFill>
                  <a:schemeClr val="bg1"/>
                </a:solidFill>
                <a:latin typeface="Arial" panose="020B0604020202020204" pitchFamily="34" charset="0"/>
                <a:cs typeface="Arial" panose="020B0604020202020204" pitchFamily="34" charset="0"/>
              </a:rPr>
              <a:t>42 </a:t>
            </a:r>
            <a:r>
              <a:rPr lang="en-SG" sz="2400" dirty="0">
                <a:solidFill>
                  <a:schemeClr val="bg1"/>
                </a:solidFill>
                <a:latin typeface="Arial" panose="020B0604020202020204" pitchFamily="34" charset="0"/>
                <a:cs typeface="Arial" panose="020B0604020202020204" pitchFamily="34" charset="0"/>
              </a:rPr>
              <a:t>Rise! Let us go! Here comes my betrayer!”</a:t>
            </a:r>
          </a:p>
        </p:txBody>
      </p:sp>
      <p:pic>
        <p:nvPicPr>
          <p:cNvPr id="7" name="Picture 6">
            <a:extLst>
              <a:ext uri="{FF2B5EF4-FFF2-40B4-BE49-F238E27FC236}">
                <a16:creationId xmlns:a16="http://schemas.microsoft.com/office/drawing/2014/main" id="{92038746-33BD-C9BD-7DA9-7AF697FEF865}"/>
              </a:ext>
            </a:extLst>
          </p:cNvPr>
          <p:cNvPicPr>
            <a:picLocks noChangeAspect="1"/>
          </p:cNvPicPr>
          <p:nvPr/>
        </p:nvPicPr>
        <p:blipFill>
          <a:blip r:embed="rId3"/>
          <a:stretch>
            <a:fillRect/>
          </a:stretch>
        </p:blipFill>
        <p:spPr>
          <a:xfrm>
            <a:off x="7326084" y="1168093"/>
            <a:ext cx="4038602" cy="4989779"/>
          </a:xfrm>
          <a:prstGeom prst="rect">
            <a:avLst/>
          </a:prstGeom>
        </p:spPr>
      </p:pic>
    </p:spTree>
    <p:extLst>
      <p:ext uri="{BB962C8B-B14F-4D97-AF65-F5344CB8AC3E}">
        <p14:creationId xmlns:p14="http://schemas.microsoft.com/office/powerpoint/2010/main" val="311548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62B05-499B-25AD-C816-DDFBB74B5D0D}"/>
            </a:ext>
          </a:extLst>
        </p:cNvPr>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CCE96F7B-ED18-9E8E-AB41-B01BF37E3823}"/>
              </a:ext>
            </a:extLst>
          </p:cNvPr>
          <p:cNvPicPr>
            <a:picLocks noChangeAspect="1"/>
          </p:cNvPicPr>
          <p:nvPr/>
        </p:nvPicPr>
        <p:blipFill>
          <a:blip r:embed="rId2"/>
          <a:stretch>
            <a:fillRect/>
          </a:stretch>
        </p:blipFill>
        <p:spPr>
          <a:xfrm>
            <a:off x="-11088" y="-6238"/>
            <a:ext cx="12203088" cy="6864237"/>
          </a:xfrm>
          <a:prstGeom prst="rect">
            <a:avLst/>
          </a:prstGeom>
        </p:spPr>
      </p:pic>
      <p:sp>
        <p:nvSpPr>
          <p:cNvPr id="5" name="Title 4">
            <a:extLst>
              <a:ext uri="{FF2B5EF4-FFF2-40B4-BE49-F238E27FC236}">
                <a16:creationId xmlns:a16="http://schemas.microsoft.com/office/drawing/2014/main" id="{3C7DAD4C-A37C-773A-AB34-5F333A57CB29}"/>
              </a:ext>
            </a:extLst>
          </p:cNvPr>
          <p:cNvSpPr>
            <a:spLocks noGrp="1"/>
          </p:cNvSpPr>
          <p:nvPr>
            <p:ph type="title"/>
          </p:nvPr>
        </p:nvSpPr>
        <p:spPr>
          <a:xfrm>
            <a:off x="7995268" y="407385"/>
            <a:ext cx="2928258" cy="579106"/>
          </a:xfrm>
        </p:spPr>
        <p:txBody>
          <a:bodyPr>
            <a:noAutofit/>
          </a:bodyPr>
          <a:lstStyle/>
          <a:p>
            <a:r>
              <a:rPr lang="en-SG" sz="2400" b="1" dirty="0">
                <a:solidFill>
                  <a:schemeClr val="bg2"/>
                </a:solidFill>
              </a:rPr>
              <a:t>Mount of Olives</a:t>
            </a:r>
          </a:p>
        </p:txBody>
      </p:sp>
      <p:sp>
        <p:nvSpPr>
          <p:cNvPr id="4" name="Slide Number Placeholder 3">
            <a:extLst>
              <a:ext uri="{FF2B5EF4-FFF2-40B4-BE49-F238E27FC236}">
                <a16:creationId xmlns:a16="http://schemas.microsoft.com/office/drawing/2014/main" id="{CF8D6B10-A75A-3443-AA86-0616F49DB2CE}"/>
              </a:ext>
            </a:extLst>
          </p:cNvPr>
          <p:cNvSpPr>
            <a:spLocks noGrp="1"/>
          </p:cNvSpPr>
          <p:nvPr>
            <p:ph type="sldNum" sz="quarter" idx="12"/>
          </p:nvPr>
        </p:nvSpPr>
        <p:spPr/>
        <p:txBody>
          <a:bodyPr/>
          <a:lstStyle/>
          <a:p>
            <a:fld id="{C1779E81-1799-C342-A55B-A3370366CC56}" type="slidenum">
              <a:rPr lang="en-US" sz="1600" smtClean="0">
                <a:solidFill>
                  <a:schemeClr val="bg1"/>
                </a:solidFill>
              </a:rPr>
              <a:t>4</a:t>
            </a:fld>
            <a:endParaRPr lang="en-US" sz="1600" dirty="0">
              <a:solidFill>
                <a:schemeClr val="bg1"/>
              </a:solidFill>
            </a:endParaRPr>
          </a:p>
        </p:txBody>
      </p:sp>
      <p:sp>
        <p:nvSpPr>
          <p:cNvPr id="3" name="Rectangle 2">
            <a:extLst>
              <a:ext uri="{FF2B5EF4-FFF2-40B4-BE49-F238E27FC236}">
                <a16:creationId xmlns:a16="http://schemas.microsoft.com/office/drawing/2014/main" id="{4BD913A5-D42B-6809-A4FF-BE68D1E442CF}"/>
              </a:ext>
            </a:extLst>
          </p:cNvPr>
          <p:cNvSpPr/>
          <p:nvPr/>
        </p:nvSpPr>
        <p:spPr>
          <a:xfrm>
            <a:off x="939347" y="226644"/>
            <a:ext cx="10414453" cy="593441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6" name="Straight Arrow Connector 5">
            <a:extLst>
              <a:ext uri="{FF2B5EF4-FFF2-40B4-BE49-F238E27FC236}">
                <a16:creationId xmlns:a16="http://schemas.microsoft.com/office/drawing/2014/main" id="{33D57D56-274B-7F1F-3E17-B93DA4F12D77}"/>
              </a:ext>
            </a:extLst>
          </p:cNvPr>
          <p:cNvCxnSpPr>
            <a:cxnSpLocks/>
          </p:cNvCxnSpPr>
          <p:nvPr/>
        </p:nvCxnSpPr>
        <p:spPr>
          <a:xfrm>
            <a:off x="2579914" y="1451203"/>
            <a:ext cx="979714"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1" name="Content Placeholder 10">
            <a:extLst>
              <a:ext uri="{FF2B5EF4-FFF2-40B4-BE49-F238E27FC236}">
                <a16:creationId xmlns:a16="http://schemas.microsoft.com/office/drawing/2014/main" id="{B15F2BC2-C202-BCF7-4E9B-84F07FB66AE0}"/>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7695250" y="1490293"/>
            <a:ext cx="3328502" cy="2496377"/>
          </a:xfrm>
        </p:spPr>
      </p:pic>
      <p:sp>
        <p:nvSpPr>
          <p:cNvPr id="13" name="TextBox 12">
            <a:extLst>
              <a:ext uri="{FF2B5EF4-FFF2-40B4-BE49-F238E27FC236}">
                <a16:creationId xmlns:a16="http://schemas.microsoft.com/office/drawing/2014/main" id="{9736C287-84E1-DAA4-EAE7-E54E6896552F}"/>
              </a:ext>
            </a:extLst>
          </p:cNvPr>
          <p:cNvSpPr txBox="1"/>
          <p:nvPr/>
        </p:nvSpPr>
        <p:spPr>
          <a:xfrm>
            <a:off x="7436786" y="5117186"/>
            <a:ext cx="4045219" cy="1015663"/>
          </a:xfrm>
          <a:prstGeom prst="rect">
            <a:avLst/>
          </a:prstGeom>
          <a:noFill/>
        </p:spPr>
        <p:txBody>
          <a:bodyPr wrap="square" rtlCol="0">
            <a:spAutoFit/>
          </a:bodyPr>
          <a:lstStyle/>
          <a:p>
            <a:r>
              <a:rPr lang="en-SG" sz="2000" b="1" dirty="0">
                <a:solidFill>
                  <a:srgbClr val="92D050"/>
                </a:solidFill>
                <a:latin typeface="Arial" panose="020B0604020202020204" pitchFamily="34" charset="0"/>
                <a:cs typeface="Arial" panose="020B0604020202020204" pitchFamily="34" charset="0"/>
              </a:rPr>
              <a:t>Gethsemane  (‘oil press’) </a:t>
            </a:r>
            <a:br>
              <a:rPr lang="en-SG" sz="2000" b="1" dirty="0">
                <a:solidFill>
                  <a:srgbClr val="92D050"/>
                </a:solidFill>
                <a:latin typeface="Arial" panose="020B0604020202020204" pitchFamily="34" charset="0"/>
                <a:cs typeface="Arial" panose="020B0604020202020204" pitchFamily="34" charset="0"/>
              </a:rPr>
            </a:br>
            <a:r>
              <a:rPr lang="en-SG" sz="2000" b="1" dirty="0">
                <a:solidFill>
                  <a:srgbClr val="92D050"/>
                </a:solidFill>
                <a:latin typeface="Arial" panose="020B0604020202020204" pitchFamily="34" charset="0"/>
                <a:cs typeface="Arial" panose="020B0604020202020204" pitchFamily="34" charset="0"/>
              </a:rPr>
              <a:t>- Where love and sorrow meets</a:t>
            </a:r>
            <a:br>
              <a:rPr lang="en-SG" sz="2000" b="1" dirty="0">
                <a:solidFill>
                  <a:srgbClr val="92D050"/>
                </a:solidFill>
                <a:latin typeface="Arial" panose="020B0604020202020204" pitchFamily="34" charset="0"/>
                <a:cs typeface="Arial" panose="020B0604020202020204" pitchFamily="34" charset="0"/>
              </a:rPr>
            </a:br>
            <a:r>
              <a:rPr lang="en-SG" sz="2000" b="1" dirty="0">
                <a:solidFill>
                  <a:srgbClr val="92D050"/>
                </a:solidFill>
                <a:latin typeface="Arial" panose="020B0604020202020204" pitchFamily="34" charset="0"/>
                <a:cs typeface="Arial" panose="020B0604020202020204" pitchFamily="34" charset="0"/>
              </a:rPr>
              <a:t>- Call to “Watch and Pray”</a:t>
            </a:r>
          </a:p>
        </p:txBody>
      </p:sp>
      <p:pic>
        <p:nvPicPr>
          <p:cNvPr id="1026" name="Picture 2" descr="map of Garden of Gethsemane Archives - AtoZMom's BSF Blog">
            <a:extLst>
              <a:ext uri="{FF2B5EF4-FFF2-40B4-BE49-F238E27FC236}">
                <a16:creationId xmlns:a16="http://schemas.microsoft.com/office/drawing/2014/main" id="{108D53EB-559C-99CF-572B-88262F73C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457" y="283068"/>
            <a:ext cx="6468410" cy="58215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371591-8F21-84C5-DAEE-1B318C450784}"/>
              </a:ext>
            </a:extLst>
          </p:cNvPr>
          <p:cNvSpPr/>
          <p:nvPr/>
        </p:nvSpPr>
        <p:spPr>
          <a:xfrm>
            <a:off x="4581380" y="1668894"/>
            <a:ext cx="2864449" cy="1760105"/>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TextBox 21">
            <a:extLst>
              <a:ext uri="{FF2B5EF4-FFF2-40B4-BE49-F238E27FC236}">
                <a16:creationId xmlns:a16="http://schemas.microsoft.com/office/drawing/2014/main" id="{BD6BAB6D-53EA-D94E-236F-AD32FCE0FA5F}"/>
              </a:ext>
            </a:extLst>
          </p:cNvPr>
          <p:cNvSpPr txBox="1"/>
          <p:nvPr/>
        </p:nvSpPr>
        <p:spPr>
          <a:xfrm>
            <a:off x="7989614" y="3933707"/>
            <a:ext cx="2670185" cy="369332"/>
          </a:xfrm>
          <a:prstGeom prst="rect">
            <a:avLst/>
          </a:prstGeom>
          <a:noFill/>
        </p:spPr>
        <p:txBody>
          <a:bodyPr wrap="square">
            <a:spAutoFit/>
          </a:bodyPr>
          <a:lstStyle/>
          <a:p>
            <a:r>
              <a:rPr lang="en-SG" sz="1800" b="1" dirty="0">
                <a:solidFill>
                  <a:schemeClr val="bg2"/>
                </a:solidFill>
              </a:rPr>
              <a:t>Garden of Gethsemane</a:t>
            </a:r>
            <a:endParaRPr lang="en-SG" dirty="0">
              <a:solidFill>
                <a:schemeClr val="bg2"/>
              </a:solidFill>
            </a:endParaRPr>
          </a:p>
        </p:txBody>
      </p:sp>
      <p:cxnSp>
        <p:nvCxnSpPr>
          <p:cNvPr id="9" name="Connector: Curved 8">
            <a:extLst>
              <a:ext uri="{FF2B5EF4-FFF2-40B4-BE49-F238E27FC236}">
                <a16:creationId xmlns:a16="http://schemas.microsoft.com/office/drawing/2014/main" id="{7514CCAA-6584-6019-FE39-88199E5F683A}"/>
              </a:ext>
            </a:extLst>
          </p:cNvPr>
          <p:cNvCxnSpPr>
            <a:cxnSpLocks/>
          </p:cNvCxnSpPr>
          <p:nvPr/>
        </p:nvCxnSpPr>
        <p:spPr>
          <a:xfrm flipV="1">
            <a:off x="6651171" y="790570"/>
            <a:ext cx="1344097" cy="1249701"/>
          </a:xfrm>
          <a:prstGeom prst="curvedConnector3">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Connector: Curved 15">
            <a:extLst>
              <a:ext uri="{FF2B5EF4-FFF2-40B4-BE49-F238E27FC236}">
                <a16:creationId xmlns:a16="http://schemas.microsoft.com/office/drawing/2014/main" id="{DEDE2B62-8171-32DC-D25D-AC5FC0C79B3D}"/>
              </a:ext>
            </a:extLst>
          </p:cNvPr>
          <p:cNvCxnSpPr>
            <a:cxnSpLocks/>
          </p:cNvCxnSpPr>
          <p:nvPr/>
        </p:nvCxnSpPr>
        <p:spPr>
          <a:xfrm>
            <a:off x="5356572" y="2420575"/>
            <a:ext cx="2412536" cy="1378448"/>
          </a:xfrm>
          <a:prstGeom prst="curvedConnector3">
            <a:avLst>
              <a:gd name="adj1" fmla="val 50000"/>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95D8D1B-3833-929D-32C9-22C9B3FB9CA7}"/>
              </a:ext>
            </a:extLst>
          </p:cNvPr>
          <p:cNvSpPr/>
          <p:nvPr/>
        </p:nvSpPr>
        <p:spPr>
          <a:xfrm>
            <a:off x="1607298" y="1811314"/>
            <a:ext cx="1688652" cy="1421737"/>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Box 19">
            <a:extLst>
              <a:ext uri="{FF2B5EF4-FFF2-40B4-BE49-F238E27FC236}">
                <a16:creationId xmlns:a16="http://schemas.microsoft.com/office/drawing/2014/main" id="{6850A39B-2F3D-B67E-EC40-F80A6DCAEA1F}"/>
              </a:ext>
            </a:extLst>
          </p:cNvPr>
          <p:cNvSpPr txBox="1"/>
          <p:nvPr/>
        </p:nvSpPr>
        <p:spPr>
          <a:xfrm>
            <a:off x="7731270" y="4305498"/>
            <a:ext cx="3734222" cy="646331"/>
          </a:xfrm>
          <a:prstGeom prst="rect">
            <a:avLst/>
          </a:prstGeom>
          <a:noFill/>
        </p:spPr>
        <p:txBody>
          <a:bodyPr wrap="square">
            <a:spAutoFit/>
          </a:bodyPr>
          <a:lstStyle/>
          <a:p>
            <a:r>
              <a:rPr lang="en-SG" sz="1800" b="1" i="1" baseline="30000" dirty="0">
                <a:solidFill>
                  <a:schemeClr val="bg1"/>
                </a:solidFill>
                <a:effectLst/>
                <a:latin typeface="Arial" panose="020B0604020202020204" pitchFamily="34" charset="0"/>
                <a:ea typeface="Times New Roman" panose="02020603050405020304" pitchFamily="18" charset="0"/>
              </a:rPr>
              <a:t>Mark 14:34 </a:t>
            </a:r>
            <a:r>
              <a:rPr lang="en-SG" sz="1800" i="1" dirty="0">
                <a:solidFill>
                  <a:schemeClr val="bg1"/>
                </a:solidFill>
                <a:effectLst/>
                <a:latin typeface="Arial" panose="020B0604020202020204" pitchFamily="34" charset="0"/>
                <a:ea typeface="Times New Roman" panose="02020603050405020304" pitchFamily="18" charset="0"/>
              </a:rPr>
              <a:t>“My soul is overwhelmed with sorrow to the point of death</a:t>
            </a:r>
            <a:endParaRPr lang="en-SG" dirty="0">
              <a:solidFill>
                <a:schemeClr val="bg1"/>
              </a:solidFill>
            </a:endParaRPr>
          </a:p>
        </p:txBody>
      </p:sp>
    </p:spTree>
    <p:extLst>
      <p:ext uri="{BB962C8B-B14F-4D97-AF65-F5344CB8AC3E}">
        <p14:creationId xmlns:p14="http://schemas.microsoft.com/office/powerpoint/2010/main" val="319366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093AEB0C-0205-417C-40AF-CE60DBE1D38A}"/>
              </a:ext>
            </a:extLst>
          </p:cNvPr>
          <p:cNvPicPr>
            <a:picLocks noChangeAspect="1"/>
          </p:cNvPicPr>
          <p:nvPr/>
        </p:nvPicPr>
        <p:blipFill>
          <a:blip r:embed="rId2"/>
          <a:stretch>
            <a:fillRect/>
          </a:stretch>
        </p:blipFill>
        <p:spPr>
          <a:xfrm>
            <a:off x="1" y="-5556"/>
            <a:ext cx="12248846" cy="6889976"/>
          </a:xfrm>
          <a:prstGeom prst="rect">
            <a:avLst/>
          </a:prstGeom>
        </p:spPr>
      </p:pic>
      <p:sp>
        <p:nvSpPr>
          <p:cNvPr id="2" name="Title 1">
            <a:extLst>
              <a:ext uri="{FF2B5EF4-FFF2-40B4-BE49-F238E27FC236}">
                <a16:creationId xmlns:a16="http://schemas.microsoft.com/office/drawing/2014/main" id="{77189FE7-B758-CB6F-F634-298ED6DFA0E7}"/>
              </a:ext>
            </a:extLst>
          </p:cNvPr>
          <p:cNvSpPr>
            <a:spLocks noGrp="1"/>
          </p:cNvSpPr>
          <p:nvPr>
            <p:ph type="title"/>
          </p:nvPr>
        </p:nvSpPr>
        <p:spPr>
          <a:xfrm>
            <a:off x="838200" y="-132331"/>
            <a:ext cx="10515600" cy="1325563"/>
          </a:xfrm>
        </p:spPr>
        <p:txBody>
          <a:bodyPr>
            <a:normAutofit/>
          </a:bodyPr>
          <a:lstStyle/>
          <a:p>
            <a:r>
              <a:rPr lang="en-SG" sz="3200" u="sng" dirty="0">
                <a:solidFill>
                  <a:schemeClr val="accent1"/>
                </a:solidFill>
              </a:rPr>
              <a:t>1(a) Jesus calls for spiritual vigilance</a:t>
            </a:r>
          </a:p>
        </p:txBody>
      </p:sp>
      <p:sp>
        <p:nvSpPr>
          <p:cNvPr id="3" name="Content Placeholder 2">
            <a:extLst>
              <a:ext uri="{FF2B5EF4-FFF2-40B4-BE49-F238E27FC236}">
                <a16:creationId xmlns:a16="http://schemas.microsoft.com/office/drawing/2014/main" id="{C28D466C-4A1A-3C4A-F2B3-8AA50506C458}"/>
              </a:ext>
            </a:extLst>
          </p:cNvPr>
          <p:cNvSpPr>
            <a:spLocks noGrp="1"/>
          </p:cNvSpPr>
          <p:nvPr>
            <p:ph idx="1"/>
          </p:nvPr>
        </p:nvSpPr>
        <p:spPr>
          <a:xfrm>
            <a:off x="838200" y="1088571"/>
            <a:ext cx="6096000" cy="5632904"/>
          </a:xfrm>
        </p:spPr>
        <p:txBody>
          <a:bodyPr>
            <a:normAutofit fontScale="77500" lnSpcReduction="20000"/>
          </a:bodyPr>
          <a:lstStyle/>
          <a:p>
            <a:pPr marL="0" indent="0">
              <a:buNone/>
            </a:pPr>
            <a:r>
              <a:rPr lang="en-SG" sz="4000" u="sng" dirty="0">
                <a:latin typeface="+mj-lt"/>
              </a:rPr>
              <a:t>Jesus prioritises prayer in crisis</a:t>
            </a:r>
            <a:r>
              <a:rPr lang="en-SG" sz="4000" dirty="0">
                <a:latin typeface="+mj-lt"/>
              </a:rPr>
              <a:t>:</a:t>
            </a:r>
          </a:p>
          <a:p>
            <a:pPr lvl="0"/>
            <a:r>
              <a:rPr lang="en-SG" sz="4000" dirty="0">
                <a:latin typeface="+mj-lt"/>
              </a:rPr>
              <a:t>Pray with Me</a:t>
            </a:r>
            <a:br>
              <a:rPr lang="en-SG" sz="4000" dirty="0">
                <a:latin typeface="+mj-lt"/>
              </a:rPr>
            </a:br>
            <a:r>
              <a:rPr lang="en-SG" sz="4000" dirty="0">
                <a:latin typeface="+mj-lt"/>
              </a:rPr>
              <a:t>- Jesus tells His disciples, </a:t>
            </a:r>
            <a:r>
              <a:rPr lang="en-SG" sz="4000" i="1" dirty="0">
                <a:latin typeface="+mj-lt"/>
              </a:rPr>
              <a:t>"Sit here while I pray" (v32</a:t>
            </a:r>
            <a:br>
              <a:rPr lang="en-SG" sz="4000" dirty="0">
                <a:latin typeface="+mj-lt"/>
              </a:rPr>
            </a:br>
            <a:endParaRPr lang="en-SG" sz="4000" dirty="0">
              <a:latin typeface="+mj-lt"/>
            </a:endParaRPr>
          </a:p>
          <a:p>
            <a:pPr lvl="0"/>
            <a:r>
              <a:rPr lang="en-SG" sz="4000" dirty="0">
                <a:latin typeface="+mj-lt"/>
              </a:rPr>
              <a:t>Stay Alert</a:t>
            </a:r>
            <a:br>
              <a:rPr lang="en-SG" sz="4000" dirty="0">
                <a:latin typeface="+mj-lt"/>
              </a:rPr>
            </a:br>
            <a:r>
              <a:rPr lang="en-SG" sz="4000" dirty="0">
                <a:latin typeface="+mj-lt"/>
              </a:rPr>
              <a:t>- </a:t>
            </a:r>
            <a:r>
              <a:rPr lang="en-SG" sz="4000" i="1" dirty="0">
                <a:latin typeface="+mj-lt"/>
              </a:rPr>
              <a:t>"Stay here and keep watch" (v34),</a:t>
            </a:r>
            <a:r>
              <a:rPr lang="en-SG" sz="4000" dirty="0">
                <a:latin typeface="+mj-lt"/>
              </a:rPr>
              <a:t> </a:t>
            </a:r>
            <a:br>
              <a:rPr lang="en-SG" sz="4000" dirty="0">
                <a:latin typeface="+mj-lt"/>
              </a:rPr>
            </a:br>
            <a:r>
              <a:rPr lang="en-SG" sz="4000" dirty="0">
                <a:latin typeface="+mj-lt"/>
              </a:rPr>
              <a:t>emphasizing the need for spiritual vigilance.</a:t>
            </a:r>
            <a:br>
              <a:rPr lang="en-SG" sz="4000" dirty="0">
                <a:latin typeface="+mj-lt"/>
              </a:rPr>
            </a:br>
            <a:endParaRPr lang="en-SG" sz="4000" dirty="0">
              <a:latin typeface="+mj-lt"/>
            </a:endParaRPr>
          </a:p>
          <a:p>
            <a:pPr lvl="0"/>
            <a:r>
              <a:rPr lang="en-SG" sz="4000" dirty="0">
                <a:latin typeface="+mj-lt"/>
              </a:rPr>
              <a:t>Watch and Pray </a:t>
            </a:r>
            <a:br>
              <a:rPr lang="en-SG" sz="4000" dirty="0">
                <a:latin typeface="+mj-lt"/>
              </a:rPr>
            </a:br>
            <a:r>
              <a:rPr lang="en-SG" sz="4000" dirty="0">
                <a:latin typeface="+mj-lt"/>
              </a:rPr>
              <a:t>- </a:t>
            </a:r>
            <a:r>
              <a:rPr lang="en-SG" sz="4000" i="1" dirty="0">
                <a:latin typeface="+mj-lt"/>
              </a:rPr>
              <a:t>so that you will not fall into temptation" (v38)</a:t>
            </a:r>
            <a:r>
              <a:rPr lang="en-SG" sz="4000" dirty="0">
                <a:latin typeface="+mj-lt"/>
              </a:rPr>
              <a:t> </a:t>
            </a:r>
            <a:br>
              <a:rPr lang="en-SG" sz="4000" dirty="0">
                <a:latin typeface="+mj-lt"/>
              </a:rPr>
            </a:br>
            <a:r>
              <a:rPr lang="en-SG" sz="4000" dirty="0">
                <a:latin typeface="+mj-lt"/>
              </a:rPr>
              <a:t>- highlights prayer to resist temptation.</a:t>
            </a:r>
          </a:p>
          <a:p>
            <a:endParaRPr lang="en-SG" dirty="0"/>
          </a:p>
        </p:txBody>
      </p:sp>
      <p:sp>
        <p:nvSpPr>
          <p:cNvPr id="4" name="Slide Number Placeholder 3">
            <a:extLst>
              <a:ext uri="{FF2B5EF4-FFF2-40B4-BE49-F238E27FC236}">
                <a16:creationId xmlns:a16="http://schemas.microsoft.com/office/drawing/2014/main" id="{BC199B55-1752-E003-DD7A-F538227701A1}"/>
              </a:ext>
            </a:extLst>
          </p:cNvPr>
          <p:cNvSpPr>
            <a:spLocks noGrp="1"/>
          </p:cNvSpPr>
          <p:nvPr>
            <p:ph type="sldNum" sz="quarter" idx="12"/>
          </p:nvPr>
        </p:nvSpPr>
        <p:spPr/>
        <p:txBody>
          <a:bodyPr/>
          <a:lstStyle/>
          <a:p>
            <a:fld id="{C1779E81-1799-C342-A55B-A3370366CC56}" type="slidenum">
              <a:rPr lang="en-US" smtClean="0"/>
              <a:t>5</a:t>
            </a:fld>
            <a:endParaRPr lang="en-US"/>
          </a:p>
        </p:txBody>
      </p:sp>
      <p:pic>
        <p:nvPicPr>
          <p:cNvPr id="5" name="Content Placeholder 7">
            <a:extLst>
              <a:ext uri="{FF2B5EF4-FFF2-40B4-BE49-F238E27FC236}">
                <a16:creationId xmlns:a16="http://schemas.microsoft.com/office/drawing/2014/main" id="{B859A379-8901-5BAD-7F33-513D76C1A3E5}"/>
              </a:ext>
            </a:extLst>
          </p:cNvPr>
          <p:cNvPicPr>
            <a:picLocks noChangeAspect="1"/>
          </p:cNvPicPr>
          <p:nvPr/>
        </p:nvPicPr>
        <p:blipFill>
          <a:blip r:embed="rId3"/>
          <a:stretch>
            <a:fillRect/>
          </a:stretch>
        </p:blipFill>
        <p:spPr>
          <a:xfrm>
            <a:off x="7667229" y="987651"/>
            <a:ext cx="3417604" cy="5733824"/>
          </a:xfrm>
          <a:prstGeom prst="rect">
            <a:avLst/>
          </a:prstGeom>
        </p:spPr>
      </p:pic>
      <p:pic>
        <p:nvPicPr>
          <p:cNvPr id="6" name="Picture 5">
            <a:extLst>
              <a:ext uri="{FF2B5EF4-FFF2-40B4-BE49-F238E27FC236}">
                <a16:creationId xmlns:a16="http://schemas.microsoft.com/office/drawing/2014/main" id="{339B63A6-E365-2735-D3CA-7D09C955B70E}"/>
              </a:ext>
            </a:extLst>
          </p:cNvPr>
          <p:cNvPicPr>
            <a:picLocks noChangeAspect="1"/>
          </p:cNvPicPr>
          <p:nvPr/>
        </p:nvPicPr>
        <p:blipFill>
          <a:blip r:embed="rId4"/>
          <a:stretch>
            <a:fillRect/>
          </a:stretch>
        </p:blipFill>
        <p:spPr>
          <a:xfrm>
            <a:off x="7806900" y="3783580"/>
            <a:ext cx="3138262" cy="2481189"/>
          </a:xfrm>
          <a:prstGeom prst="rect">
            <a:avLst/>
          </a:prstGeom>
        </p:spPr>
      </p:pic>
    </p:spTree>
    <p:extLst>
      <p:ext uri="{BB962C8B-B14F-4D97-AF65-F5344CB8AC3E}">
        <p14:creationId xmlns:p14="http://schemas.microsoft.com/office/powerpoint/2010/main" val="10184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0F0E-4142-01E4-E20D-053BB68CAFB2}"/>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7598DA03-20D5-135C-CD75-A24DBB4A402E}"/>
              </a:ext>
            </a:extLst>
          </p:cNvPr>
          <p:cNvPicPr>
            <a:picLocks noChangeAspect="1"/>
          </p:cNvPicPr>
          <p:nvPr/>
        </p:nvPicPr>
        <p:blipFill>
          <a:blip r:embed="rId2"/>
          <a:stretch>
            <a:fillRect/>
          </a:stretch>
        </p:blipFill>
        <p:spPr>
          <a:xfrm>
            <a:off x="1" y="-5556"/>
            <a:ext cx="12248846" cy="6889976"/>
          </a:xfrm>
          <a:prstGeom prst="rect">
            <a:avLst/>
          </a:prstGeom>
        </p:spPr>
      </p:pic>
      <p:graphicFrame>
        <p:nvGraphicFramePr>
          <p:cNvPr id="5" name="Content Placeholder 4">
            <a:extLst>
              <a:ext uri="{FF2B5EF4-FFF2-40B4-BE49-F238E27FC236}">
                <a16:creationId xmlns:a16="http://schemas.microsoft.com/office/drawing/2014/main" id="{31F422A9-8115-3C58-4983-5944E26F8254}"/>
              </a:ext>
            </a:extLst>
          </p:cNvPr>
          <p:cNvGraphicFramePr>
            <a:graphicFrameLocks noGrp="1"/>
          </p:cNvGraphicFramePr>
          <p:nvPr>
            <p:ph idx="1"/>
            <p:extLst>
              <p:ext uri="{D42A27DB-BD31-4B8C-83A1-F6EECF244321}">
                <p14:modId xmlns:p14="http://schemas.microsoft.com/office/powerpoint/2010/main" val="1794072286"/>
              </p:ext>
            </p:extLst>
          </p:nvPr>
        </p:nvGraphicFramePr>
        <p:xfrm>
          <a:off x="691242" y="1110344"/>
          <a:ext cx="10809516" cy="5246006"/>
        </p:xfrm>
        <a:graphic>
          <a:graphicData uri="http://schemas.openxmlformats.org/drawingml/2006/table">
            <a:tbl>
              <a:tblPr firstRow="1" firstCol="1" bandRow="1">
                <a:tableStyleId>{5C22544A-7EE6-4342-B048-85BDC9FD1C3A}</a:tableStyleId>
              </a:tblPr>
              <a:tblGrid>
                <a:gridCol w="3603172">
                  <a:extLst>
                    <a:ext uri="{9D8B030D-6E8A-4147-A177-3AD203B41FA5}">
                      <a16:colId xmlns:a16="http://schemas.microsoft.com/office/drawing/2014/main" val="1608615970"/>
                    </a:ext>
                  </a:extLst>
                </a:gridCol>
                <a:gridCol w="3603172">
                  <a:extLst>
                    <a:ext uri="{9D8B030D-6E8A-4147-A177-3AD203B41FA5}">
                      <a16:colId xmlns:a16="http://schemas.microsoft.com/office/drawing/2014/main" val="2511375544"/>
                    </a:ext>
                  </a:extLst>
                </a:gridCol>
                <a:gridCol w="3603172">
                  <a:extLst>
                    <a:ext uri="{9D8B030D-6E8A-4147-A177-3AD203B41FA5}">
                      <a16:colId xmlns:a16="http://schemas.microsoft.com/office/drawing/2014/main" val="3959663366"/>
                    </a:ext>
                  </a:extLst>
                </a:gridCol>
              </a:tblGrid>
              <a:tr h="863835">
                <a:tc>
                  <a:txBody>
                    <a:bodyPr/>
                    <a:lstStyle/>
                    <a:p>
                      <a:pPr algn="ctr">
                        <a:buNone/>
                      </a:pPr>
                      <a:r>
                        <a:rPr lang="en-SG" sz="2800" dirty="0">
                          <a:solidFill>
                            <a:srgbClr val="FFFF00"/>
                          </a:solidFill>
                          <a:effectLst/>
                        </a:rPr>
                        <a:t>Aspect</a:t>
                      </a:r>
                      <a:endParaRPr lang="en-SG" sz="2800" dirty="0">
                        <a:solidFill>
                          <a:srgbClr val="FFFF00"/>
                        </a:solidFill>
                        <a:effectLst/>
                        <a:latin typeface="Times New Roman" panose="02020603050405020304" pitchFamily="18" charset="0"/>
                        <a:ea typeface="Calibri" panose="020F0502020204030204" pitchFamily="34" charset="0"/>
                      </a:endParaRPr>
                    </a:p>
                  </a:txBody>
                  <a:tcPr marL="9525" marR="9525" marT="9525" marB="9525" anchor="ctr"/>
                </a:tc>
                <a:tc>
                  <a:txBody>
                    <a:bodyPr/>
                    <a:lstStyle/>
                    <a:p>
                      <a:pPr algn="ctr">
                        <a:buNone/>
                      </a:pPr>
                      <a:r>
                        <a:rPr lang="en-SG" sz="2800" dirty="0">
                          <a:solidFill>
                            <a:srgbClr val="FFFF00"/>
                          </a:solidFill>
                          <a:effectLst/>
                        </a:rPr>
                        <a:t>Jesus</a:t>
                      </a:r>
                      <a:endParaRPr lang="en-SG" sz="2800" dirty="0">
                        <a:solidFill>
                          <a:srgbClr val="FFFF00"/>
                        </a:solidFill>
                        <a:effectLst/>
                        <a:latin typeface="Times New Roman" panose="02020603050405020304" pitchFamily="18" charset="0"/>
                        <a:ea typeface="Calibri" panose="020F0502020204030204" pitchFamily="34" charset="0"/>
                      </a:endParaRPr>
                    </a:p>
                  </a:txBody>
                  <a:tcPr marL="9525" marR="9525" marT="9525" marB="9525" anchor="ctr"/>
                </a:tc>
                <a:tc>
                  <a:txBody>
                    <a:bodyPr/>
                    <a:lstStyle/>
                    <a:p>
                      <a:pPr algn="ctr">
                        <a:buNone/>
                      </a:pPr>
                      <a:r>
                        <a:rPr lang="en-SG" sz="2800" dirty="0">
                          <a:solidFill>
                            <a:srgbClr val="FFFF00"/>
                          </a:solidFill>
                          <a:effectLst/>
                        </a:rPr>
                        <a:t>Disciples</a:t>
                      </a:r>
                      <a:endParaRPr lang="en-SG" sz="2800" dirty="0">
                        <a:solidFill>
                          <a:srgbClr val="FFFF00"/>
                        </a:solidFill>
                        <a:effectLst/>
                        <a:latin typeface="Times New Roman" panose="02020603050405020304" pitchFamily="18" charset="0"/>
                        <a:ea typeface="Calibri" panose="020F0502020204030204" pitchFamily="34" charset="0"/>
                      </a:endParaRPr>
                    </a:p>
                  </a:txBody>
                  <a:tcPr marL="9525" marR="9525" marT="9525" marB="9525" anchor="ctr"/>
                </a:tc>
                <a:extLst>
                  <a:ext uri="{0D108BD9-81ED-4DB2-BD59-A6C34878D82A}">
                    <a16:rowId xmlns:a16="http://schemas.microsoft.com/office/drawing/2014/main" val="1888791917"/>
                  </a:ext>
                </a:extLst>
              </a:tr>
              <a:tr h="863835">
                <a:tc>
                  <a:txBody>
                    <a:bodyPr/>
                    <a:lstStyle/>
                    <a:p>
                      <a:pPr>
                        <a:buNone/>
                      </a:pPr>
                      <a:r>
                        <a:rPr lang="en-SG" sz="2400" dirty="0">
                          <a:solidFill>
                            <a:schemeClr val="bg1"/>
                          </a:solidFill>
                          <a:effectLst/>
                        </a:rPr>
                        <a:t>In a Crisis</a:t>
                      </a:r>
                      <a:endParaRPr lang="en-SG" sz="2400" dirty="0">
                        <a:solidFill>
                          <a:schemeClr val="bg1"/>
                        </a:solidFill>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75000"/>
                      </a:schemeClr>
                    </a:solidFill>
                  </a:tcPr>
                </a:tc>
                <a:tc>
                  <a:txBody>
                    <a:bodyPr/>
                    <a:lstStyle/>
                    <a:p>
                      <a:pPr>
                        <a:buNone/>
                      </a:pPr>
                      <a:r>
                        <a:rPr lang="en-SG" sz="2400" dirty="0">
                          <a:effectLst/>
                        </a:rPr>
                        <a:t>Turns to prayer</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60000"/>
                        <a:lumOff val="40000"/>
                      </a:schemeClr>
                    </a:solidFill>
                  </a:tcPr>
                </a:tc>
                <a:tc>
                  <a:txBody>
                    <a:bodyPr/>
                    <a:lstStyle/>
                    <a:p>
                      <a:pPr>
                        <a:buNone/>
                      </a:pPr>
                      <a:r>
                        <a:rPr lang="en-SG" sz="2400" dirty="0">
                          <a:effectLst/>
                        </a:rPr>
                        <a:t>Fall asleep</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bg2">
                        <a:lumMod val="90000"/>
                      </a:schemeClr>
                    </a:solidFill>
                  </a:tcPr>
                </a:tc>
                <a:extLst>
                  <a:ext uri="{0D108BD9-81ED-4DB2-BD59-A6C34878D82A}">
                    <a16:rowId xmlns:a16="http://schemas.microsoft.com/office/drawing/2014/main" val="2955958570"/>
                  </a:ext>
                </a:extLst>
              </a:tr>
              <a:tr h="863835">
                <a:tc>
                  <a:txBody>
                    <a:bodyPr/>
                    <a:lstStyle/>
                    <a:p>
                      <a:pPr>
                        <a:buNone/>
                      </a:pPr>
                      <a:r>
                        <a:rPr lang="en-SG" sz="2400" dirty="0">
                          <a:solidFill>
                            <a:schemeClr val="bg1"/>
                          </a:solidFill>
                          <a:effectLst/>
                        </a:rPr>
                        <a:t>Emotional posture</a:t>
                      </a:r>
                      <a:endParaRPr lang="en-SG" sz="2400" dirty="0">
                        <a:solidFill>
                          <a:schemeClr val="bg1"/>
                        </a:solidFill>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75000"/>
                      </a:schemeClr>
                    </a:solidFill>
                  </a:tcPr>
                </a:tc>
                <a:tc>
                  <a:txBody>
                    <a:bodyPr/>
                    <a:lstStyle/>
                    <a:p>
                      <a:pPr>
                        <a:buNone/>
                      </a:pPr>
                      <a:r>
                        <a:rPr lang="en-SG" sz="2400">
                          <a:effectLst/>
                        </a:rPr>
                        <a:t>Transparent and sorrowful</a:t>
                      </a:r>
                      <a:endParaRPr lang="en-SG" sz="2400">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60000"/>
                        <a:lumOff val="40000"/>
                      </a:schemeClr>
                    </a:solidFill>
                  </a:tcPr>
                </a:tc>
                <a:tc>
                  <a:txBody>
                    <a:bodyPr/>
                    <a:lstStyle/>
                    <a:p>
                      <a:pPr>
                        <a:buNone/>
                      </a:pPr>
                      <a:r>
                        <a:rPr lang="en-SG" sz="2400" dirty="0">
                          <a:effectLst/>
                        </a:rPr>
                        <a:t>Passive and unaware</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bg2">
                        <a:lumMod val="90000"/>
                      </a:schemeClr>
                    </a:solidFill>
                  </a:tcPr>
                </a:tc>
                <a:extLst>
                  <a:ext uri="{0D108BD9-81ED-4DB2-BD59-A6C34878D82A}">
                    <a16:rowId xmlns:a16="http://schemas.microsoft.com/office/drawing/2014/main" val="201018810"/>
                  </a:ext>
                </a:extLst>
              </a:tr>
              <a:tr h="895333">
                <a:tc>
                  <a:txBody>
                    <a:bodyPr/>
                    <a:lstStyle/>
                    <a:p>
                      <a:pPr>
                        <a:buNone/>
                      </a:pPr>
                      <a:r>
                        <a:rPr lang="en-SG" sz="2400" dirty="0">
                          <a:solidFill>
                            <a:schemeClr val="bg1"/>
                          </a:solidFill>
                          <a:effectLst/>
                        </a:rPr>
                        <a:t>Prayer focus</a:t>
                      </a:r>
                      <a:endParaRPr lang="en-SG" sz="2400" dirty="0">
                        <a:solidFill>
                          <a:schemeClr val="bg1"/>
                        </a:solidFill>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75000"/>
                      </a:schemeClr>
                    </a:solidFill>
                  </a:tcPr>
                </a:tc>
                <a:tc>
                  <a:txBody>
                    <a:bodyPr/>
                    <a:lstStyle/>
                    <a:p>
                      <a:pPr>
                        <a:buNone/>
                      </a:pPr>
                      <a:r>
                        <a:rPr lang="en-SG" sz="2400" dirty="0">
                          <a:effectLst/>
                        </a:rPr>
                        <a:t>Persistent and ‘surrendered’</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60000"/>
                        <a:lumOff val="40000"/>
                      </a:schemeClr>
                    </a:solidFill>
                  </a:tcPr>
                </a:tc>
                <a:tc>
                  <a:txBody>
                    <a:bodyPr/>
                    <a:lstStyle/>
                    <a:p>
                      <a:pPr>
                        <a:buNone/>
                      </a:pPr>
                      <a:r>
                        <a:rPr lang="en-SG" sz="2400" dirty="0">
                          <a:effectLst/>
                        </a:rPr>
                        <a:t>Distracted and disengaged</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bg2">
                        <a:lumMod val="90000"/>
                      </a:schemeClr>
                    </a:solidFill>
                  </a:tcPr>
                </a:tc>
                <a:extLst>
                  <a:ext uri="{0D108BD9-81ED-4DB2-BD59-A6C34878D82A}">
                    <a16:rowId xmlns:a16="http://schemas.microsoft.com/office/drawing/2014/main" val="124665131"/>
                  </a:ext>
                </a:extLst>
              </a:tr>
              <a:tr h="863835">
                <a:tc>
                  <a:txBody>
                    <a:bodyPr/>
                    <a:lstStyle/>
                    <a:p>
                      <a:pPr>
                        <a:buNone/>
                      </a:pPr>
                      <a:r>
                        <a:rPr lang="en-SG" sz="2400" dirty="0">
                          <a:solidFill>
                            <a:schemeClr val="bg1"/>
                          </a:solidFill>
                          <a:effectLst/>
                        </a:rPr>
                        <a:t>Call to action</a:t>
                      </a:r>
                      <a:endParaRPr lang="en-SG" sz="2400" dirty="0">
                        <a:solidFill>
                          <a:schemeClr val="bg1"/>
                        </a:solidFill>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75000"/>
                      </a:schemeClr>
                    </a:solidFill>
                  </a:tcPr>
                </a:tc>
                <a:tc>
                  <a:txBody>
                    <a:bodyPr/>
                    <a:lstStyle/>
                    <a:p>
                      <a:pPr>
                        <a:buNone/>
                      </a:pPr>
                      <a:r>
                        <a:rPr lang="en-SG" sz="2400" dirty="0">
                          <a:effectLst/>
                        </a:rPr>
                        <a:t>‘Watch &amp; Pray’</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60000"/>
                        <a:lumOff val="40000"/>
                      </a:schemeClr>
                    </a:solidFill>
                  </a:tcPr>
                </a:tc>
                <a:tc>
                  <a:txBody>
                    <a:bodyPr/>
                    <a:lstStyle/>
                    <a:p>
                      <a:pPr>
                        <a:buNone/>
                      </a:pPr>
                      <a:r>
                        <a:rPr lang="en-SG" sz="2400" dirty="0">
                          <a:effectLst/>
                        </a:rPr>
                        <a:t>Fail to ‘Watch &amp; Pray’</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bg2">
                        <a:lumMod val="90000"/>
                      </a:schemeClr>
                    </a:solidFill>
                  </a:tcPr>
                </a:tc>
                <a:extLst>
                  <a:ext uri="{0D108BD9-81ED-4DB2-BD59-A6C34878D82A}">
                    <a16:rowId xmlns:a16="http://schemas.microsoft.com/office/drawing/2014/main" val="991999965"/>
                  </a:ext>
                </a:extLst>
              </a:tr>
              <a:tr h="895333">
                <a:tc>
                  <a:txBody>
                    <a:bodyPr/>
                    <a:lstStyle/>
                    <a:p>
                      <a:pPr>
                        <a:buNone/>
                      </a:pPr>
                      <a:r>
                        <a:rPr lang="en-SG" sz="2400" dirty="0">
                          <a:solidFill>
                            <a:schemeClr val="bg1"/>
                          </a:solidFill>
                          <a:effectLst/>
                        </a:rPr>
                        <a:t>Outcome</a:t>
                      </a:r>
                      <a:endParaRPr lang="en-SG" sz="2400" dirty="0">
                        <a:solidFill>
                          <a:schemeClr val="bg1"/>
                        </a:solidFill>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75000"/>
                      </a:schemeClr>
                    </a:solidFill>
                  </a:tcPr>
                </a:tc>
                <a:tc>
                  <a:txBody>
                    <a:bodyPr/>
                    <a:lstStyle/>
                    <a:p>
                      <a:pPr>
                        <a:buNone/>
                      </a:pPr>
                      <a:r>
                        <a:rPr lang="en-SG" sz="2400" dirty="0">
                          <a:effectLst/>
                        </a:rPr>
                        <a:t>Strengthened for obedience</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accent2">
                        <a:lumMod val="60000"/>
                        <a:lumOff val="40000"/>
                      </a:schemeClr>
                    </a:solidFill>
                  </a:tcPr>
                </a:tc>
                <a:tc>
                  <a:txBody>
                    <a:bodyPr/>
                    <a:lstStyle/>
                    <a:p>
                      <a:pPr>
                        <a:buNone/>
                      </a:pPr>
                      <a:r>
                        <a:rPr lang="en-SG" sz="2400" dirty="0">
                          <a:effectLst/>
                        </a:rPr>
                        <a:t>Unprepared for coming trials</a:t>
                      </a:r>
                      <a:endParaRPr lang="en-SG" sz="2400" dirty="0">
                        <a:effectLst/>
                        <a:latin typeface="Times New Roman" panose="02020603050405020304" pitchFamily="18" charset="0"/>
                        <a:ea typeface="Calibri" panose="020F0502020204030204" pitchFamily="34" charset="0"/>
                      </a:endParaRPr>
                    </a:p>
                  </a:txBody>
                  <a:tcPr marL="9525" marR="9525" marT="9525" marB="9525" anchor="ctr">
                    <a:solidFill>
                      <a:schemeClr val="bg2">
                        <a:lumMod val="90000"/>
                      </a:schemeClr>
                    </a:solidFill>
                  </a:tcPr>
                </a:tc>
                <a:extLst>
                  <a:ext uri="{0D108BD9-81ED-4DB2-BD59-A6C34878D82A}">
                    <a16:rowId xmlns:a16="http://schemas.microsoft.com/office/drawing/2014/main" val="4246675807"/>
                  </a:ext>
                </a:extLst>
              </a:tr>
            </a:tbl>
          </a:graphicData>
        </a:graphic>
      </p:graphicFrame>
      <p:sp>
        <p:nvSpPr>
          <p:cNvPr id="4" name="Slide Number Placeholder 3">
            <a:extLst>
              <a:ext uri="{FF2B5EF4-FFF2-40B4-BE49-F238E27FC236}">
                <a16:creationId xmlns:a16="http://schemas.microsoft.com/office/drawing/2014/main" id="{262680EB-0B58-ECFA-48FF-8B9BB6C27171}"/>
              </a:ext>
            </a:extLst>
          </p:cNvPr>
          <p:cNvSpPr>
            <a:spLocks noGrp="1"/>
          </p:cNvSpPr>
          <p:nvPr>
            <p:ph type="sldNum" sz="quarter" idx="12"/>
          </p:nvPr>
        </p:nvSpPr>
        <p:spPr/>
        <p:txBody>
          <a:bodyPr/>
          <a:lstStyle/>
          <a:p>
            <a:fld id="{C1779E81-1799-C342-A55B-A3370366CC56}" type="slidenum">
              <a:rPr lang="en-US" smtClean="0"/>
              <a:t>6</a:t>
            </a:fld>
            <a:endParaRPr lang="en-US"/>
          </a:p>
        </p:txBody>
      </p:sp>
      <p:sp>
        <p:nvSpPr>
          <p:cNvPr id="6" name="Rectangle 1">
            <a:extLst>
              <a:ext uri="{FF2B5EF4-FFF2-40B4-BE49-F238E27FC236}">
                <a16:creationId xmlns:a16="http://schemas.microsoft.com/office/drawing/2014/main" id="{C223D01C-E3E4-6AB1-4DDE-A7B427E2FD83}"/>
              </a:ext>
            </a:extLst>
          </p:cNvPr>
          <p:cNvSpPr>
            <a:spLocks noChangeArrowheads="1"/>
          </p:cNvSpPr>
          <p:nvPr/>
        </p:nvSpPr>
        <p:spPr bwMode="auto">
          <a:xfrm>
            <a:off x="691242" y="209262"/>
            <a:ext cx="45828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Key Contrasts</a:t>
            </a:r>
            <a:endParaRPr kumimoji="0" lang="en-US" altLang="ja-JP"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979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1FE95-0B84-A6A4-84D0-4137F4C4BA9A}"/>
            </a:ext>
          </a:extLst>
        </p:cNvPr>
        <p:cNvGrpSpPr/>
        <p:nvPr/>
      </p:nvGrpSpPr>
      <p:grpSpPr>
        <a:xfrm>
          <a:off x="0" y="0"/>
          <a:ext cx="0" cy="0"/>
          <a:chOff x="0" y="0"/>
          <a:chExt cx="0" cy="0"/>
        </a:xfrm>
      </p:grpSpPr>
      <p:pic>
        <p:nvPicPr>
          <p:cNvPr id="13" name="Content Placeholder 5">
            <a:extLst>
              <a:ext uri="{FF2B5EF4-FFF2-40B4-BE49-F238E27FC236}">
                <a16:creationId xmlns:a16="http://schemas.microsoft.com/office/drawing/2014/main" id="{1C9BF0AA-B143-33AB-A7FA-03DED3469A7F}"/>
              </a:ext>
            </a:extLst>
          </p:cNvPr>
          <p:cNvPicPr>
            <a:picLocks noGrp="1" noChangeAspect="1"/>
          </p:cNvPicPr>
          <p:nvPr>
            <p:ph idx="1"/>
          </p:nvPr>
        </p:nvPicPr>
        <p:blipFill>
          <a:blip r:embed="rId2"/>
          <a:stretch>
            <a:fillRect/>
          </a:stretch>
        </p:blipFill>
        <p:spPr>
          <a:xfrm>
            <a:off x="8265" y="-29916"/>
            <a:ext cx="12245184" cy="6887916"/>
          </a:xfrm>
        </p:spPr>
      </p:pic>
      <p:pic>
        <p:nvPicPr>
          <p:cNvPr id="6" name="Content Placeholder 5">
            <a:extLst>
              <a:ext uri="{FF2B5EF4-FFF2-40B4-BE49-F238E27FC236}">
                <a16:creationId xmlns:a16="http://schemas.microsoft.com/office/drawing/2014/main" id="{825DF171-7031-A47C-6BD1-7997E526418B}"/>
              </a:ext>
            </a:extLst>
          </p:cNvPr>
          <p:cNvPicPr>
            <a:picLocks noChangeAspect="1"/>
          </p:cNvPicPr>
          <p:nvPr/>
        </p:nvPicPr>
        <p:blipFill>
          <a:blip r:embed="rId3"/>
          <a:stretch>
            <a:fillRect/>
          </a:stretch>
        </p:blipFill>
        <p:spPr>
          <a:xfrm>
            <a:off x="7475748" y="-925286"/>
            <a:ext cx="4798920" cy="9407849"/>
          </a:xfrm>
          <a:prstGeom prst="rect">
            <a:avLst/>
          </a:prstGeom>
        </p:spPr>
      </p:pic>
      <p:sp>
        <p:nvSpPr>
          <p:cNvPr id="5" name="Title 4">
            <a:extLst>
              <a:ext uri="{FF2B5EF4-FFF2-40B4-BE49-F238E27FC236}">
                <a16:creationId xmlns:a16="http://schemas.microsoft.com/office/drawing/2014/main" id="{FE43C3BA-6492-3BB4-555A-13645F0F262E}"/>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0EB0A0B-FF51-8D26-B31F-C36757F47E85}"/>
              </a:ext>
            </a:extLst>
          </p:cNvPr>
          <p:cNvSpPr>
            <a:spLocks noGrp="1"/>
          </p:cNvSpPr>
          <p:nvPr>
            <p:ph type="sldNum" sz="quarter" idx="12"/>
          </p:nvPr>
        </p:nvSpPr>
        <p:spPr/>
        <p:txBody>
          <a:bodyPr/>
          <a:lstStyle/>
          <a:p>
            <a:endParaRPr lang="en-US" sz="1400" dirty="0">
              <a:solidFill>
                <a:schemeClr val="tx1"/>
              </a:solidFill>
            </a:endParaRPr>
          </a:p>
        </p:txBody>
      </p:sp>
      <p:sp>
        <p:nvSpPr>
          <p:cNvPr id="7" name="TextBox 6">
            <a:extLst>
              <a:ext uri="{FF2B5EF4-FFF2-40B4-BE49-F238E27FC236}">
                <a16:creationId xmlns:a16="http://schemas.microsoft.com/office/drawing/2014/main" id="{A4765FB0-55C4-01CF-3C8B-6555FA7CB797}"/>
              </a:ext>
            </a:extLst>
          </p:cNvPr>
          <p:cNvSpPr txBox="1"/>
          <p:nvPr/>
        </p:nvSpPr>
        <p:spPr>
          <a:xfrm>
            <a:off x="555171" y="212725"/>
            <a:ext cx="6085115" cy="584775"/>
          </a:xfrm>
          <a:prstGeom prst="rect">
            <a:avLst/>
          </a:prstGeom>
          <a:solidFill>
            <a:schemeClr val="tx1">
              <a:alpha val="50000"/>
            </a:schemeClr>
          </a:solidFill>
        </p:spPr>
        <p:txBody>
          <a:bodyPr wrap="square">
            <a:spAutoFit/>
          </a:bodyPr>
          <a:lstStyle/>
          <a:p>
            <a:pPr algn="ctr"/>
            <a:r>
              <a:rPr lang="en-US" sz="3200" b="1" u="sng" dirty="0">
                <a:solidFill>
                  <a:schemeClr val="bg1"/>
                </a:solidFill>
              </a:rPr>
              <a:t>The call to every believer</a:t>
            </a:r>
            <a:endParaRPr lang="en-SG" sz="3200" u="sng" dirty="0">
              <a:solidFill>
                <a:schemeClr val="bg1"/>
              </a:solidFill>
            </a:endParaRPr>
          </a:p>
        </p:txBody>
      </p:sp>
      <p:sp>
        <p:nvSpPr>
          <p:cNvPr id="11" name="TextBox 10">
            <a:extLst>
              <a:ext uri="{FF2B5EF4-FFF2-40B4-BE49-F238E27FC236}">
                <a16:creationId xmlns:a16="http://schemas.microsoft.com/office/drawing/2014/main" id="{BB74B96C-45BC-C8A6-984C-6E5E93AD2046}"/>
              </a:ext>
            </a:extLst>
          </p:cNvPr>
          <p:cNvSpPr txBox="1"/>
          <p:nvPr/>
        </p:nvSpPr>
        <p:spPr>
          <a:xfrm>
            <a:off x="340857" y="1145510"/>
            <a:ext cx="7137629" cy="1938992"/>
          </a:xfrm>
          <a:prstGeom prst="rect">
            <a:avLst/>
          </a:prstGeom>
          <a:noFill/>
        </p:spPr>
        <p:txBody>
          <a:bodyPr wrap="square">
            <a:spAutoFit/>
          </a:bodyPr>
          <a:lstStyle/>
          <a:p>
            <a:r>
              <a:rPr lang="en-SG" sz="2400" dirty="0">
                <a:solidFill>
                  <a:schemeClr val="bg1"/>
                </a:solidFill>
                <a:latin typeface="Arial" panose="020B0604020202020204" pitchFamily="34" charset="0"/>
                <a:cs typeface="Arial" panose="020B0604020202020204" pitchFamily="34" charset="0"/>
              </a:rPr>
              <a:t>In our moment of struggle and weakness, come … enter into prayer.</a:t>
            </a:r>
          </a:p>
          <a:p>
            <a:r>
              <a:rPr lang="en-SG" sz="2400" dirty="0">
                <a:solidFill>
                  <a:schemeClr val="bg1"/>
                </a:solidFill>
              </a:rPr>
              <a:t>This moment in Gethsemane isn’t just for the disciples—it’s for us.</a:t>
            </a:r>
          </a:p>
          <a:p>
            <a:endParaRPr lang="en-SG" sz="2400" dirty="0">
              <a:solidFill>
                <a:schemeClr val="bg1"/>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9434AFC-9CFA-24BD-5B29-BC7A38FE83CB}"/>
              </a:ext>
            </a:extLst>
          </p:cNvPr>
          <p:cNvSpPr txBox="1"/>
          <p:nvPr/>
        </p:nvSpPr>
        <p:spPr>
          <a:xfrm>
            <a:off x="11419114" y="6171684"/>
            <a:ext cx="353786" cy="369332"/>
          </a:xfrm>
          <a:prstGeom prst="rect">
            <a:avLst/>
          </a:prstGeom>
          <a:noFill/>
        </p:spPr>
        <p:txBody>
          <a:bodyPr wrap="square">
            <a:spAutoFit/>
          </a:bodyPr>
          <a:lstStyle/>
          <a:p>
            <a:fld id="{C1779E81-1799-C342-A55B-A3370366CC56}" type="slidenum">
              <a:rPr lang="en-US" sz="1800" smtClean="0">
                <a:solidFill>
                  <a:schemeClr val="bg1"/>
                </a:solidFill>
              </a:rPr>
              <a:pPr/>
              <a:t>7</a:t>
            </a:fld>
            <a:endParaRPr lang="en-SG" dirty="0"/>
          </a:p>
        </p:txBody>
      </p:sp>
      <p:sp>
        <p:nvSpPr>
          <p:cNvPr id="10" name="TextBox 9">
            <a:extLst>
              <a:ext uri="{FF2B5EF4-FFF2-40B4-BE49-F238E27FC236}">
                <a16:creationId xmlns:a16="http://schemas.microsoft.com/office/drawing/2014/main" id="{5081A219-732A-E55E-F1BE-8265B5C45AAA}"/>
              </a:ext>
            </a:extLst>
          </p:cNvPr>
          <p:cNvSpPr txBox="1"/>
          <p:nvPr/>
        </p:nvSpPr>
        <p:spPr>
          <a:xfrm>
            <a:off x="340857" y="3370957"/>
            <a:ext cx="6996114" cy="1200329"/>
          </a:xfrm>
          <a:prstGeom prst="rect">
            <a:avLst/>
          </a:prstGeom>
          <a:noFill/>
        </p:spPr>
        <p:txBody>
          <a:bodyPr wrap="square">
            <a:spAutoFit/>
          </a:bodyPr>
          <a:lstStyle/>
          <a:p>
            <a:r>
              <a:rPr lang="en-SG" sz="2400" dirty="0">
                <a:solidFill>
                  <a:schemeClr val="bg1"/>
                </a:solidFill>
              </a:rPr>
              <a:t>Jesus’ calls us to </a:t>
            </a:r>
            <a:r>
              <a:rPr lang="en-SG" sz="2400" b="1" dirty="0">
                <a:solidFill>
                  <a:schemeClr val="bg1"/>
                </a:solidFill>
              </a:rPr>
              <a:t>“</a:t>
            </a:r>
            <a:r>
              <a:rPr lang="en-SG" sz="2400" b="1" u="sng" dirty="0">
                <a:solidFill>
                  <a:schemeClr val="bg1"/>
                </a:solidFill>
              </a:rPr>
              <a:t>watch and pray</a:t>
            </a:r>
            <a:r>
              <a:rPr lang="en-SG" sz="2400" b="1" dirty="0">
                <a:solidFill>
                  <a:schemeClr val="bg1"/>
                </a:solidFill>
              </a:rPr>
              <a:t>”</a:t>
            </a:r>
            <a:r>
              <a:rPr lang="en-SG" sz="2400" dirty="0">
                <a:solidFill>
                  <a:schemeClr val="bg1"/>
                </a:solidFill>
              </a:rPr>
              <a:t> </a:t>
            </a:r>
            <a:br>
              <a:rPr lang="en-SG" sz="2400" dirty="0">
                <a:solidFill>
                  <a:schemeClr val="bg1"/>
                </a:solidFill>
              </a:rPr>
            </a:br>
            <a:r>
              <a:rPr lang="en-SG" sz="2400" dirty="0">
                <a:solidFill>
                  <a:schemeClr val="bg1"/>
                </a:solidFill>
              </a:rPr>
              <a:t>- In moments of sorrow, temptation, or decision</a:t>
            </a:r>
            <a:br>
              <a:rPr lang="en-SG" sz="2400" dirty="0">
                <a:solidFill>
                  <a:schemeClr val="bg1"/>
                </a:solidFill>
              </a:rPr>
            </a:br>
            <a:r>
              <a:rPr lang="en-SG" sz="2400" dirty="0">
                <a:solidFill>
                  <a:schemeClr val="bg1"/>
                </a:solidFill>
              </a:rPr>
              <a:t>- </a:t>
            </a:r>
            <a:r>
              <a:rPr lang="en-SG" sz="2400" b="1" dirty="0">
                <a:solidFill>
                  <a:schemeClr val="bg1"/>
                </a:solidFill>
              </a:rPr>
              <a:t>Prayer is not optional. It is essential.</a:t>
            </a:r>
            <a:endParaRPr lang="en-SG" sz="2400" dirty="0">
              <a:solidFill>
                <a:schemeClr val="bg1"/>
              </a:solidFill>
            </a:endParaRPr>
          </a:p>
        </p:txBody>
      </p:sp>
    </p:spTree>
    <p:extLst>
      <p:ext uri="{BB962C8B-B14F-4D97-AF65-F5344CB8AC3E}">
        <p14:creationId xmlns:p14="http://schemas.microsoft.com/office/powerpoint/2010/main" val="143113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FDE4-502A-63F5-4C46-46399FE4E6E1}"/>
            </a:ext>
          </a:extLst>
        </p:cNvPr>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E96AA156-EF09-E12D-CD20-686B0852022E}"/>
              </a:ext>
            </a:extLst>
          </p:cNvPr>
          <p:cNvPicPr>
            <a:picLocks noChangeAspect="1"/>
          </p:cNvPicPr>
          <p:nvPr/>
        </p:nvPicPr>
        <p:blipFill>
          <a:blip r:embed="rId2"/>
          <a:stretch>
            <a:fillRect/>
          </a:stretch>
        </p:blipFill>
        <p:spPr>
          <a:xfrm>
            <a:off x="-11088" y="-6238"/>
            <a:ext cx="12203088" cy="6864237"/>
          </a:xfrm>
          <a:prstGeom prst="rect">
            <a:avLst/>
          </a:prstGeom>
        </p:spPr>
      </p:pic>
      <p:sp>
        <p:nvSpPr>
          <p:cNvPr id="5" name="Title 4">
            <a:extLst>
              <a:ext uri="{FF2B5EF4-FFF2-40B4-BE49-F238E27FC236}">
                <a16:creationId xmlns:a16="http://schemas.microsoft.com/office/drawing/2014/main" id="{422CE3F1-700F-2B3E-39CF-9F0C5976C274}"/>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70DA367-5DD7-9D24-C58E-13E7A4C382FE}"/>
              </a:ext>
            </a:extLst>
          </p:cNvPr>
          <p:cNvSpPr>
            <a:spLocks noGrp="1"/>
          </p:cNvSpPr>
          <p:nvPr>
            <p:ph type="sldNum" sz="quarter" idx="12"/>
          </p:nvPr>
        </p:nvSpPr>
        <p:spPr/>
        <p:txBody>
          <a:bodyPr/>
          <a:lstStyle/>
          <a:p>
            <a:fld id="{C1779E81-1799-C342-A55B-A3370366CC56}" type="slidenum">
              <a:rPr lang="en-US" sz="1400" smtClean="0">
                <a:solidFill>
                  <a:schemeClr val="tx1"/>
                </a:solidFill>
              </a:rPr>
              <a:t>8</a:t>
            </a:fld>
            <a:endParaRPr lang="en-US" sz="1400" dirty="0">
              <a:solidFill>
                <a:schemeClr val="tx1"/>
              </a:solidFill>
            </a:endParaRPr>
          </a:p>
        </p:txBody>
      </p:sp>
      <p:sp>
        <p:nvSpPr>
          <p:cNvPr id="7" name="TextBox 6">
            <a:extLst>
              <a:ext uri="{FF2B5EF4-FFF2-40B4-BE49-F238E27FC236}">
                <a16:creationId xmlns:a16="http://schemas.microsoft.com/office/drawing/2014/main" id="{00CC8206-2DDB-1C60-BB1A-6AD8FCCCA936}"/>
              </a:ext>
            </a:extLst>
          </p:cNvPr>
          <p:cNvSpPr txBox="1"/>
          <p:nvPr/>
        </p:nvSpPr>
        <p:spPr>
          <a:xfrm>
            <a:off x="658484" y="440754"/>
            <a:ext cx="10863944" cy="584775"/>
          </a:xfrm>
          <a:prstGeom prst="rect">
            <a:avLst/>
          </a:prstGeom>
          <a:solidFill>
            <a:schemeClr val="tx1">
              <a:alpha val="50000"/>
            </a:schemeClr>
          </a:solidFill>
        </p:spPr>
        <p:txBody>
          <a:bodyPr wrap="square">
            <a:spAutoFit/>
          </a:bodyPr>
          <a:lstStyle/>
          <a:p>
            <a:pPr algn="ctr"/>
            <a:r>
              <a:rPr lang="en-US" sz="3200" b="1" u="sng" dirty="0">
                <a:solidFill>
                  <a:schemeClr val="tx2">
                    <a:lumMod val="10000"/>
                    <a:lumOff val="90000"/>
                  </a:schemeClr>
                </a:solidFill>
              </a:rPr>
              <a:t>2.  Jesus models how to face suffering</a:t>
            </a:r>
            <a:endParaRPr lang="en-SG" sz="3200" u="sng" dirty="0">
              <a:solidFill>
                <a:schemeClr val="tx2">
                  <a:lumMod val="10000"/>
                  <a:lumOff val="90000"/>
                </a:schemeClr>
              </a:solidFill>
            </a:endParaRPr>
          </a:p>
        </p:txBody>
      </p:sp>
      <p:sp>
        <p:nvSpPr>
          <p:cNvPr id="11" name="TextBox 10">
            <a:extLst>
              <a:ext uri="{FF2B5EF4-FFF2-40B4-BE49-F238E27FC236}">
                <a16:creationId xmlns:a16="http://schemas.microsoft.com/office/drawing/2014/main" id="{4AC7D816-30BC-7C7F-8080-7559FD70A825}"/>
              </a:ext>
            </a:extLst>
          </p:cNvPr>
          <p:cNvSpPr txBox="1"/>
          <p:nvPr/>
        </p:nvSpPr>
        <p:spPr>
          <a:xfrm>
            <a:off x="555171" y="1843088"/>
            <a:ext cx="7667968" cy="3539430"/>
          </a:xfrm>
          <a:prstGeom prst="rect">
            <a:avLst/>
          </a:prstGeom>
          <a:noFill/>
        </p:spPr>
        <p:txBody>
          <a:bodyPr wrap="square">
            <a:spAutoFit/>
          </a:bodyPr>
          <a:lstStyle/>
          <a:p>
            <a:r>
              <a:rPr lang="en-SG" dirty="0"/>
              <a:t> </a:t>
            </a:r>
            <a:r>
              <a:rPr lang="en-SG" sz="2800" dirty="0">
                <a:solidFill>
                  <a:srgbClr val="FFC000"/>
                </a:solidFill>
              </a:rPr>
              <a:t>Three vital truths that Jesus models for us in Gethsemane:</a:t>
            </a:r>
            <a:br>
              <a:rPr lang="en-SG" sz="2800" dirty="0">
                <a:solidFill>
                  <a:srgbClr val="FFC000"/>
                </a:solidFill>
              </a:rPr>
            </a:br>
            <a:endParaRPr lang="en-SG" sz="2800" dirty="0">
              <a:solidFill>
                <a:srgbClr val="FFC000"/>
              </a:solidFill>
            </a:endParaRPr>
          </a:p>
          <a:p>
            <a:r>
              <a:rPr lang="en-SG" sz="2800" b="1" dirty="0">
                <a:solidFill>
                  <a:schemeClr val="bg1"/>
                </a:solidFill>
              </a:rPr>
              <a:t>(</a:t>
            </a:r>
            <a:r>
              <a:rPr lang="en-SG" sz="2800" b="1" dirty="0" err="1">
                <a:solidFill>
                  <a:schemeClr val="bg1"/>
                </a:solidFill>
              </a:rPr>
              <a:t>i</a:t>
            </a:r>
            <a:r>
              <a:rPr lang="en-SG" sz="2800" b="1" dirty="0">
                <a:solidFill>
                  <a:schemeClr val="bg1"/>
                </a:solidFill>
              </a:rPr>
              <a:t>)   In Times of Sorrow, We Must Go to Prayer</a:t>
            </a:r>
            <a:br>
              <a:rPr lang="en-SG" sz="2800" b="1" dirty="0">
                <a:solidFill>
                  <a:schemeClr val="bg1"/>
                </a:solidFill>
              </a:rPr>
            </a:br>
            <a:endParaRPr lang="en-SG" sz="2800" dirty="0">
              <a:solidFill>
                <a:schemeClr val="bg1"/>
              </a:solidFill>
            </a:endParaRPr>
          </a:p>
          <a:p>
            <a:r>
              <a:rPr lang="en-SG" sz="2800" b="1" dirty="0">
                <a:solidFill>
                  <a:schemeClr val="bg1">
                    <a:lumMod val="95000"/>
                  </a:schemeClr>
                </a:solidFill>
              </a:rPr>
              <a:t>(ii)  We Must Pray to Overcome Temptation</a:t>
            </a:r>
            <a:br>
              <a:rPr lang="en-SG" sz="2800" b="1" dirty="0">
                <a:solidFill>
                  <a:schemeClr val="bg1">
                    <a:lumMod val="95000"/>
                  </a:schemeClr>
                </a:solidFill>
              </a:rPr>
            </a:br>
            <a:endParaRPr lang="en-SG" sz="2800" dirty="0">
              <a:solidFill>
                <a:schemeClr val="bg1">
                  <a:lumMod val="95000"/>
                </a:schemeClr>
              </a:solidFill>
            </a:endParaRPr>
          </a:p>
          <a:p>
            <a:r>
              <a:rPr lang="en-SG" sz="2800" b="1" dirty="0">
                <a:solidFill>
                  <a:schemeClr val="tx2">
                    <a:lumMod val="10000"/>
                    <a:lumOff val="90000"/>
                  </a:schemeClr>
                </a:solidFill>
              </a:rPr>
              <a:t>(iii)  We Must Pray to Receive Grace</a:t>
            </a:r>
            <a:endParaRPr lang="en-SG" sz="2800" dirty="0">
              <a:solidFill>
                <a:schemeClr val="tx2">
                  <a:lumMod val="10000"/>
                  <a:lumOff val="90000"/>
                </a:schemeClr>
              </a:solidFill>
            </a:endParaRPr>
          </a:p>
        </p:txBody>
      </p:sp>
      <p:sp>
        <p:nvSpPr>
          <p:cNvPr id="8" name="TextBox 7">
            <a:extLst>
              <a:ext uri="{FF2B5EF4-FFF2-40B4-BE49-F238E27FC236}">
                <a16:creationId xmlns:a16="http://schemas.microsoft.com/office/drawing/2014/main" id="{C5B3153D-EFB1-273C-AE6D-ED8DBFFBC41B}"/>
              </a:ext>
            </a:extLst>
          </p:cNvPr>
          <p:cNvSpPr txBox="1"/>
          <p:nvPr/>
        </p:nvSpPr>
        <p:spPr>
          <a:xfrm>
            <a:off x="11419114" y="6171684"/>
            <a:ext cx="353786" cy="369332"/>
          </a:xfrm>
          <a:prstGeom prst="rect">
            <a:avLst/>
          </a:prstGeom>
          <a:noFill/>
        </p:spPr>
        <p:txBody>
          <a:bodyPr wrap="square">
            <a:spAutoFit/>
          </a:bodyPr>
          <a:lstStyle/>
          <a:p>
            <a:fld id="{C1779E81-1799-C342-A55B-A3370366CC56}" type="slidenum">
              <a:rPr lang="en-US" sz="1800" smtClean="0">
                <a:solidFill>
                  <a:schemeClr val="bg1"/>
                </a:solidFill>
              </a:rPr>
              <a:pPr/>
              <a:t>8</a:t>
            </a:fld>
            <a:endParaRPr lang="en-SG" dirty="0"/>
          </a:p>
        </p:txBody>
      </p:sp>
      <p:pic>
        <p:nvPicPr>
          <p:cNvPr id="6" name="Content Placeholder 4">
            <a:extLst>
              <a:ext uri="{FF2B5EF4-FFF2-40B4-BE49-F238E27FC236}">
                <a16:creationId xmlns:a16="http://schemas.microsoft.com/office/drawing/2014/main" id="{7D671D71-C386-F3A5-3AF4-204ADB9E6609}"/>
              </a:ext>
            </a:extLst>
          </p:cNvPr>
          <p:cNvPicPr>
            <a:picLocks noChangeAspect="1"/>
          </p:cNvPicPr>
          <p:nvPr/>
        </p:nvPicPr>
        <p:blipFill>
          <a:blip r:embed="rId3"/>
          <a:stretch>
            <a:fillRect/>
          </a:stretch>
        </p:blipFill>
        <p:spPr>
          <a:xfrm>
            <a:off x="8240486" y="1663702"/>
            <a:ext cx="2656114" cy="3845958"/>
          </a:xfrm>
          <a:prstGeom prst="rect">
            <a:avLst/>
          </a:prstGeom>
        </p:spPr>
      </p:pic>
      <p:sp>
        <p:nvSpPr>
          <p:cNvPr id="12" name="Content Placeholder 11">
            <a:extLst>
              <a:ext uri="{FF2B5EF4-FFF2-40B4-BE49-F238E27FC236}">
                <a16:creationId xmlns:a16="http://schemas.microsoft.com/office/drawing/2014/main" id="{4DEA06B3-FB29-6B99-A3E3-DEA005EB3F24}"/>
              </a:ext>
            </a:extLst>
          </p:cNvPr>
          <p:cNvSpPr>
            <a:spLocks noGrp="1"/>
          </p:cNvSpPr>
          <p:nvPr>
            <p:ph idx="1"/>
          </p:nvPr>
        </p:nvSpPr>
        <p:spPr>
          <a:xfrm>
            <a:off x="838200" y="1843089"/>
            <a:ext cx="10515600" cy="4333874"/>
          </a:xfrm>
        </p:spPr>
        <p:txBody>
          <a:bodyPr/>
          <a:lstStyle/>
          <a:p>
            <a:endParaRPr lang="en-SG" dirty="0"/>
          </a:p>
        </p:txBody>
      </p:sp>
    </p:spTree>
    <p:extLst>
      <p:ext uri="{BB962C8B-B14F-4D97-AF65-F5344CB8AC3E}">
        <p14:creationId xmlns:p14="http://schemas.microsoft.com/office/powerpoint/2010/main" val="52513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7CBA9-48A9-EC21-5478-7FB7E0D916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0FB2295-7AC2-4FEA-B447-75AD87A1F6DB}"/>
              </a:ext>
            </a:extLst>
          </p:cNvPr>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FEB64ED7-696B-D68D-E7C0-56EB659B7D2B}"/>
              </a:ext>
            </a:extLst>
          </p:cNvPr>
          <p:cNvPicPr>
            <a:picLocks noGrp="1" noChangeAspect="1"/>
          </p:cNvPicPr>
          <p:nvPr>
            <p:ph idx="1"/>
          </p:nvPr>
        </p:nvPicPr>
        <p:blipFill>
          <a:blip r:embed="rId2"/>
          <a:stretch>
            <a:fillRect/>
          </a:stretch>
        </p:blipFill>
        <p:spPr>
          <a:xfrm>
            <a:off x="0" y="0"/>
            <a:ext cx="12192000" cy="6858000"/>
          </a:xfrm>
        </p:spPr>
      </p:pic>
      <p:sp>
        <p:nvSpPr>
          <p:cNvPr id="4" name="Slide Number Placeholder 3">
            <a:extLst>
              <a:ext uri="{FF2B5EF4-FFF2-40B4-BE49-F238E27FC236}">
                <a16:creationId xmlns:a16="http://schemas.microsoft.com/office/drawing/2014/main" id="{8C02ACAC-8975-0340-7390-42C53B48D400}"/>
              </a:ext>
            </a:extLst>
          </p:cNvPr>
          <p:cNvSpPr>
            <a:spLocks noGrp="1"/>
          </p:cNvSpPr>
          <p:nvPr>
            <p:ph type="sldNum" sz="quarter" idx="12"/>
          </p:nvPr>
        </p:nvSpPr>
        <p:spPr/>
        <p:txBody>
          <a:bodyPr/>
          <a:lstStyle/>
          <a:p>
            <a:fld id="{C1779E81-1799-C342-A55B-A3370366CC56}" type="slidenum">
              <a:rPr lang="en-US" sz="1400" smtClean="0">
                <a:solidFill>
                  <a:schemeClr val="tx1"/>
                </a:solidFill>
              </a:rPr>
              <a:t>9</a:t>
            </a:fld>
            <a:endParaRPr lang="en-US" sz="1400" dirty="0">
              <a:solidFill>
                <a:schemeClr val="tx1"/>
              </a:solidFill>
            </a:endParaRPr>
          </a:p>
        </p:txBody>
      </p:sp>
      <p:sp>
        <p:nvSpPr>
          <p:cNvPr id="7" name="TextBox 6">
            <a:extLst>
              <a:ext uri="{FF2B5EF4-FFF2-40B4-BE49-F238E27FC236}">
                <a16:creationId xmlns:a16="http://schemas.microsoft.com/office/drawing/2014/main" id="{3AA8B626-6932-BF71-B8F4-4806BCB35A5C}"/>
              </a:ext>
            </a:extLst>
          </p:cNvPr>
          <p:cNvSpPr txBox="1"/>
          <p:nvPr/>
        </p:nvSpPr>
        <p:spPr>
          <a:xfrm>
            <a:off x="555171" y="212725"/>
            <a:ext cx="10863944" cy="584775"/>
          </a:xfrm>
          <a:prstGeom prst="rect">
            <a:avLst/>
          </a:prstGeom>
          <a:solidFill>
            <a:schemeClr val="tx1">
              <a:alpha val="50000"/>
            </a:schemeClr>
          </a:solidFill>
        </p:spPr>
        <p:txBody>
          <a:bodyPr wrap="square">
            <a:spAutoFit/>
          </a:bodyPr>
          <a:lstStyle/>
          <a:p>
            <a:pPr algn="ctr"/>
            <a:r>
              <a:rPr lang="en-US" sz="3200" b="1" u="sng" dirty="0">
                <a:solidFill>
                  <a:schemeClr val="tx2">
                    <a:lumMod val="10000"/>
                    <a:lumOff val="90000"/>
                  </a:schemeClr>
                </a:solidFill>
              </a:rPr>
              <a:t>2.  Jesus models how to face suffering</a:t>
            </a:r>
            <a:endParaRPr lang="en-SG" sz="3200" u="sng" dirty="0">
              <a:solidFill>
                <a:schemeClr val="tx2">
                  <a:lumMod val="10000"/>
                  <a:lumOff val="90000"/>
                </a:schemeClr>
              </a:solidFill>
            </a:endParaRPr>
          </a:p>
        </p:txBody>
      </p:sp>
      <p:sp>
        <p:nvSpPr>
          <p:cNvPr id="11" name="TextBox 10">
            <a:extLst>
              <a:ext uri="{FF2B5EF4-FFF2-40B4-BE49-F238E27FC236}">
                <a16:creationId xmlns:a16="http://schemas.microsoft.com/office/drawing/2014/main" id="{48987122-3C6A-B515-7F1D-0773361BE8C9}"/>
              </a:ext>
            </a:extLst>
          </p:cNvPr>
          <p:cNvSpPr txBox="1"/>
          <p:nvPr/>
        </p:nvSpPr>
        <p:spPr>
          <a:xfrm>
            <a:off x="370115" y="1176268"/>
            <a:ext cx="3907972" cy="3970318"/>
          </a:xfrm>
          <a:prstGeom prst="rect">
            <a:avLst/>
          </a:prstGeom>
          <a:noFill/>
        </p:spPr>
        <p:txBody>
          <a:bodyPr wrap="square">
            <a:spAutoFit/>
          </a:bodyPr>
          <a:lstStyle/>
          <a:p>
            <a:r>
              <a:rPr lang="en-SG" sz="2800" b="1" dirty="0">
                <a:solidFill>
                  <a:schemeClr val="bg2"/>
                </a:solidFill>
              </a:rPr>
              <a:t>(</a:t>
            </a:r>
            <a:r>
              <a:rPr lang="en-SG" sz="2800" b="1" dirty="0" err="1">
                <a:solidFill>
                  <a:schemeClr val="bg2"/>
                </a:solidFill>
              </a:rPr>
              <a:t>i</a:t>
            </a:r>
            <a:r>
              <a:rPr lang="en-SG" sz="2800" b="1" dirty="0">
                <a:solidFill>
                  <a:schemeClr val="bg2"/>
                </a:solidFill>
              </a:rPr>
              <a:t>)   In Times of Sorrow, we Must Go to Prayer</a:t>
            </a:r>
            <a:br>
              <a:rPr lang="en-SG" sz="2800" b="1" dirty="0">
                <a:solidFill>
                  <a:schemeClr val="bg2"/>
                </a:solidFill>
              </a:rPr>
            </a:br>
            <a:endParaRPr lang="en-SG" sz="2800" dirty="0">
              <a:solidFill>
                <a:schemeClr val="bg2"/>
              </a:solidFill>
            </a:endParaRPr>
          </a:p>
          <a:p>
            <a:pPr marL="457200" indent="-457200">
              <a:buFont typeface="Wingdings" panose="05000000000000000000" pitchFamily="2" charset="2"/>
              <a:buChar char="§"/>
            </a:pPr>
            <a:r>
              <a:rPr lang="en-SG" sz="2800" dirty="0">
                <a:solidFill>
                  <a:schemeClr val="bg2"/>
                </a:solidFill>
              </a:rPr>
              <a:t>Jesus was </a:t>
            </a:r>
            <a:r>
              <a:rPr lang="en-SG" sz="2800" i="1" dirty="0">
                <a:solidFill>
                  <a:schemeClr val="bg2"/>
                </a:solidFill>
              </a:rPr>
              <a:t>“deeply distressed and troubled.”</a:t>
            </a:r>
            <a:r>
              <a:rPr lang="en-SG" sz="2800" dirty="0">
                <a:solidFill>
                  <a:schemeClr val="bg2"/>
                </a:solidFill>
              </a:rPr>
              <a:t> He was “</a:t>
            </a:r>
            <a:r>
              <a:rPr lang="en-SG" sz="2800" i="1" dirty="0">
                <a:solidFill>
                  <a:schemeClr val="bg2"/>
                </a:solidFill>
              </a:rPr>
              <a:t>overwhelmed with sorrow to the point of death.”</a:t>
            </a:r>
            <a:r>
              <a:rPr lang="en-SG" sz="2800" dirty="0">
                <a:solidFill>
                  <a:schemeClr val="bg2"/>
                </a:solidFill>
              </a:rPr>
              <a:t>  </a:t>
            </a:r>
            <a:r>
              <a:rPr lang="en-SG" sz="2000" b="1" i="1" dirty="0">
                <a:solidFill>
                  <a:schemeClr val="bg2"/>
                </a:solidFill>
              </a:rPr>
              <a:t>(Mark 14:33-34)</a:t>
            </a:r>
          </a:p>
        </p:txBody>
      </p:sp>
      <p:sp>
        <p:nvSpPr>
          <p:cNvPr id="8" name="TextBox 7">
            <a:extLst>
              <a:ext uri="{FF2B5EF4-FFF2-40B4-BE49-F238E27FC236}">
                <a16:creationId xmlns:a16="http://schemas.microsoft.com/office/drawing/2014/main" id="{C0CBDE31-F114-E02E-E956-FBCB554A3DDE}"/>
              </a:ext>
            </a:extLst>
          </p:cNvPr>
          <p:cNvSpPr txBox="1"/>
          <p:nvPr/>
        </p:nvSpPr>
        <p:spPr>
          <a:xfrm>
            <a:off x="11419114" y="6171684"/>
            <a:ext cx="353786" cy="369332"/>
          </a:xfrm>
          <a:prstGeom prst="rect">
            <a:avLst/>
          </a:prstGeom>
          <a:noFill/>
        </p:spPr>
        <p:txBody>
          <a:bodyPr wrap="square">
            <a:spAutoFit/>
          </a:bodyPr>
          <a:lstStyle/>
          <a:p>
            <a:fld id="{C1779E81-1799-C342-A55B-A3370366CC56}" type="slidenum">
              <a:rPr lang="en-US" sz="1800" smtClean="0">
                <a:solidFill>
                  <a:schemeClr val="bg1"/>
                </a:solidFill>
              </a:rPr>
              <a:pPr/>
              <a:t>9</a:t>
            </a:fld>
            <a:endParaRPr lang="en-SG" dirty="0"/>
          </a:p>
        </p:txBody>
      </p:sp>
      <p:pic>
        <p:nvPicPr>
          <p:cNvPr id="2" name="Picture 1">
            <a:extLst>
              <a:ext uri="{FF2B5EF4-FFF2-40B4-BE49-F238E27FC236}">
                <a16:creationId xmlns:a16="http://schemas.microsoft.com/office/drawing/2014/main" id="{E1328A85-B3F0-E04E-F06A-59798968FBEF}"/>
              </a:ext>
            </a:extLst>
          </p:cNvPr>
          <p:cNvPicPr>
            <a:picLocks noChangeAspect="1"/>
          </p:cNvPicPr>
          <p:nvPr/>
        </p:nvPicPr>
        <p:blipFill>
          <a:blip r:embed="rId3"/>
          <a:stretch>
            <a:fillRect/>
          </a:stretch>
        </p:blipFill>
        <p:spPr>
          <a:xfrm>
            <a:off x="4648202" y="1819866"/>
            <a:ext cx="2419412" cy="3970317"/>
          </a:xfrm>
          <a:prstGeom prst="rect">
            <a:avLst/>
          </a:prstGeom>
        </p:spPr>
      </p:pic>
      <p:sp>
        <p:nvSpPr>
          <p:cNvPr id="9" name="TextBox 8">
            <a:extLst>
              <a:ext uri="{FF2B5EF4-FFF2-40B4-BE49-F238E27FC236}">
                <a16:creationId xmlns:a16="http://schemas.microsoft.com/office/drawing/2014/main" id="{F5882250-8D57-3ADD-66A8-D34D963270FC}"/>
              </a:ext>
            </a:extLst>
          </p:cNvPr>
          <p:cNvSpPr txBox="1"/>
          <p:nvPr/>
        </p:nvSpPr>
        <p:spPr>
          <a:xfrm>
            <a:off x="7913915" y="1185068"/>
            <a:ext cx="3766457" cy="4278094"/>
          </a:xfrm>
          <a:prstGeom prst="rect">
            <a:avLst/>
          </a:prstGeom>
          <a:noFill/>
        </p:spPr>
        <p:txBody>
          <a:bodyPr wrap="square">
            <a:spAutoFit/>
          </a:bodyPr>
          <a:lstStyle/>
          <a:p>
            <a:pPr>
              <a:buNone/>
            </a:pPr>
            <a:r>
              <a:rPr lang="en-SG" sz="2800" dirty="0">
                <a:solidFill>
                  <a:schemeClr val="bg2"/>
                </a:solidFill>
                <a:ea typeface="Times New Roman" panose="02020603050405020304" pitchFamily="18" charset="0"/>
              </a:rPr>
              <a:t>Yet i</a:t>
            </a:r>
            <a:r>
              <a:rPr lang="en-SG" sz="2800" dirty="0">
                <a:solidFill>
                  <a:schemeClr val="bg2"/>
                </a:solidFill>
                <a:effectLst/>
                <a:ea typeface="Times New Roman" panose="02020603050405020304" pitchFamily="18" charset="0"/>
              </a:rPr>
              <a:t>n that crushing moment, Jesus didn’t run. He prayed.</a:t>
            </a:r>
            <a:endParaRPr lang="en-SG" sz="2800" dirty="0">
              <a:solidFill>
                <a:schemeClr val="bg2"/>
              </a:solidFill>
              <a:effectLst/>
              <a:ea typeface="Calibri" panose="020F0502020204030204" pitchFamily="34" charset="0"/>
            </a:endParaRPr>
          </a:p>
          <a:p>
            <a:pPr>
              <a:buNone/>
            </a:pPr>
            <a:br>
              <a:rPr lang="en-SG" sz="2800" dirty="0">
                <a:solidFill>
                  <a:schemeClr val="bg2"/>
                </a:solidFill>
                <a:effectLst/>
                <a:ea typeface="Times New Roman" panose="02020603050405020304" pitchFamily="18" charset="0"/>
              </a:rPr>
            </a:br>
            <a:r>
              <a:rPr lang="en-SG" sz="2800" i="1" dirty="0">
                <a:solidFill>
                  <a:schemeClr val="bg2"/>
                </a:solidFill>
                <a:effectLst/>
                <a:ea typeface="Times New Roman" panose="02020603050405020304" pitchFamily="18" charset="0"/>
              </a:rPr>
              <a:t>“Abba, Father… everything is possible for You. Take this cup from Me. Yet not what I will, but what You will.”</a:t>
            </a:r>
            <a:r>
              <a:rPr lang="en-SG" sz="2800" dirty="0">
                <a:solidFill>
                  <a:schemeClr val="bg2"/>
                </a:solidFill>
                <a:effectLst/>
                <a:ea typeface="Times New Roman" panose="02020603050405020304" pitchFamily="18" charset="0"/>
              </a:rPr>
              <a:t> </a:t>
            </a:r>
            <a:r>
              <a:rPr lang="en-SG" sz="2800" dirty="0">
                <a:solidFill>
                  <a:schemeClr val="bg2"/>
                </a:solidFill>
                <a:ea typeface="Times New Roman" panose="02020603050405020304" pitchFamily="18" charset="0"/>
              </a:rPr>
              <a:t> </a:t>
            </a:r>
            <a:br>
              <a:rPr lang="en-SG" sz="2800" dirty="0">
                <a:solidFill>
                  <a:schemeClr val="bg2"/>
                </a:solidFill>
                <a:ea typeface="Times New Roman" panose="02020603050405020304" pitchFamily="18" charset="0"/>
              </a:rPr>
            </a:br>
            <a:r>
              <a:rPr lang="en-SG" sz="2000" b="1" dirty="0">
                <a:solidFill>
                  <a:schemeClr val="bg2"/>
                </a:solidFill>
                <a:effectLst/>
                <a:ea typeface="Times New Roman" panose="02020603050405020304" pitchFamily="18" charset="0"/>
              </a:rPr>
              <a:t>(</a:t>
            </a:r>
            <a:r>
              <a:rPr lang="en-SG" sz="2000" b="1" i="1" dirty="0">
                <a:solidFill>
                  <a:schemeClr val="bg2"/>
                </a:solidFill>
                <a:effectLst/>
                <a:ea typeface="Times New Roman" panose="02020603050405020304" pitchFamily="18" charset="0"/>
              </a:rPr>
              <a:t>Mark 14:36)</a:t>
            </a:r>
            <a:endParaRPr lang="en-SG" sz="2000" b="1" i="1" dirty="0">
              <a:solidFill>
                <a:schemeClr val="bg2"/>
              </a:solidFill>
              <a:effectLst/>
              <a:ea typeface="Calibri" panose="020F0502020204030204" pitchFamily="34" charset="0"/>
            </a:endParaRPr>
          </a:p>
        </p:txBody>
      </p:sp>
      <p:sp>
        <p:nvSpPr>
          <p:cNvPr id="6" name="Rectangle: Rounded Corners 5">
            <a:extLst>
              <a:ext uri="{FF2B5EF4-FFF2-40B4-BE49-F238E27FC236}">
                <a16:creationId xmlns:a16="http://schemas.microsoft.com/office/drawing/2014/main" id="{08F8F1D1-30E1-384D-2368-A7AED17A2DD8}"/>
              </a:ext>
            </a:extLst>
          </p:cNvPr>
          <p:cNvSpPr/>
          <p:nvPr/>
        </p:nvSpPr>
        <p:spPr>
          <a:xfrm>
            <a:off x="370115" y="1004459"/>
            <a:ext cx="3995058" cy="4458703"/>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Rounded Corners 9">
            <a:extLst>
              <a:ext uri="{FF2B5EF4-FFF2-40B4-BE49-F238E27FC236}">
                <a16:creationId xmlns:a16="http://schemas.microsoft.com/office/drawing/2014/main" id="{25CD628C-459C-C938-B710-7ACAA9BCCD04}"/>
              </a:ext>
            </a:extLst>
          </p:cNvPr>
          <p:cNvSpPr/>
          <p:nvPr/>
        </p:nvSpPr>
        <p:spPr>
          <a:xfrm>
            <a:off x="7795534" y="1004460"/>
            <a:ext cx="3841295" cy="4536370"/>
          </a:xfrm>
          <a:prstGeom prst="roundRect">
            <a:avLst>
              <a:gd name="adj" fmla="val 9239"/>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361829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3442</TotalTime>
  <Words>1558</Words>
  <Application>Microsoft Office PowerPoint</Application>
  <PresentationFormat>Widescreen</PresentationFormat>
  <Paragraphs>124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Courier New</vt:lpstr>
      <vt:lpstr>Symbol</vt:lpstr>
      <vt:lpstr>Times New Roman</vt:lpstr>
      <vt:lpstr>Wingdings</vt:lpstr>
      <vt:lpstr>Office Theme</vt:lpstr>
      <vt:lpstr>PowerPoint Presentation</vt:lpstr>
      <vt:lpstr>MARK 14  Gethsemane  32 They went to a place called Gethsemane, and Jesus said to his disciples, “Sit here while I pray.”  33 He took Peter, James and John along with him, and he began to be deeply distressed and troubled.  34 “My soul is overwhelmed with sorrow to the point of death,” he said to them. “Stay here and keep watch.” 35 Going a little farther, he fell to the ground and prayed that if possible the hour might pass from him.  </vt:lpstr>
      <vt:lpstr>Key Verse: MARK 14:36  </vt:lpstr>
      <vt:lpstr>Mount of Olives</vt:lpstr>
      <vt:lpstr>1(a) Jesus calls for spiritual vigilance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Koh</dc:creator>
  <cp:lastModifiedBy>Roland Tan</cp:lastModifiedBy>
  <cp:revision>6</cp:revision>
  <cp:lastPrinted>2025-10-06T02:27:21Z</cp:lastPrinted>
  <dcterms:created xsi:type="dcterms:W3CDTF">2025-06-28T09:09:23Z</dcterms:created>
  <dcterms:modified xsi:type="dcterms:W3CDTF">2025-10-25T08:15:00Z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082014-eb2e-440a-a34c-c423fc05fdb6_Enabled">
    <vt:lpwstr>true</vt:lpwstr>
  </property>
  <property fmtid="{D5CDD505-2E9C-101B-9397-08002B2CF9AE}" pid="3" name="MSIP_Label_06082014-eb2e-440a-a34c-c423fc05fdb6_SetDate">
    <vt:lpwstr>2025-08-02T14:52:56Z</vt:lpwstr>
  </property>
  <property fmtid="{D5CDD505-2E9C-101B-9397-08002B2CF9AE}" pid="4" name="MSIP_Label_06082014-eb2e-440a-a34c-c423fc05fdb6_Method">
    <vt:lpwstr>Standard</vt:lpwstr>
  </property>
  <property fmtid="{D5CDD505-2E9C-101B-9397-08002B2CF9AE}" pid="5" name="MSIP_Label_06082014-eb2e-440a-a34c-c423fc05fdb6_Name">
    <vt:lpwstr>Internal Only</vt:lpwstr>
  </property>
  <property fmtid="{D5CDD505-2E9C-101B-9397-08002B2CF9AE}" pid="6" name="MSIP_Label_06082014-eb2e-440a-a34c-c423fc05fdb6_SiteId">
    <vt:lpwstr>c648fe9a-244d-49b5-a052-6e961eb048b8</vt:lpwstr>
  </property>
  <property fmtid="{D5CDD505-2E9C-101B-9397-08002B2CF9AE}" pid="7" name="MSIP_Label_06082014-eb2e-440a-a34c-c423fc05fdb6_ActionId">
    <vt:lpwstr>d9e159a4-af0d-40fe-8f66-6068b0e5f062</vt:lpwstr>
  </property>
  <property fmtid="{D5CDD505-2E9C-101B-9397-08002B2CF9AE}" pid="8" name="MSIP_Label_06082014-eb2e-440a-a34c-c423fc05fdb6_ContentBits">
    <vt:lpwstr>2</vt:lpwstr>
  </property>
  <property fmtid="{D5CDD505-2E9C-101B-9397-08002B2CF9AE}" pid="9" name="MSIP_Label_06082014-eb2e-440a-a34c-c423fc05fdb6_Tag">
    <vt:lpwstr>10, 3, 0, 1</vt:lpwstr>
  </property>
  <property fmtid="{D5CDD505-2E9C-101B-9397-08002B2CF9AE}" pid="10" name="ClassificationContentMarkingFooterLocations">
    <vt:lpwstr>Office Theme:8</vt:lpwstr>
  </property>
  <property fmtid="{D5CDD505-2E9C-101B-9397-08002B2CF9AE}" pid="11" name="ClassificationContentMarkingFooterText">
    <vt:lpwstr>Co-Confidential / Internal Only</vt:lpwstr>
  </property>
</Properties>
</file>